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5" r:id="rId2"/>
    <p:sldId id="281" r:id="rId3"/>
    <p:sldId id="277" r:id="rId4"/>
    <p:sldId id="276" r:id="rId5"/>
    <p:sldId id="279" r:id="rId6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660033"/>
    <a:srgbClr val="FF9933"/>
    <a:srgbClr val="0066FF"/>
    <a:srgbClr val="FFCC66"/>
    <a:srgbClr val="993300"/>
    <a:srgbClr val="808000"/>
    <a:srgbClr val="000066"/>
    <a:srgbClr val="9999F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>
        <p:scale>
          <a:sx n="75" d="100"/>
          <a:sy n="75" d="100"/>
        </p:scale>
        <p:origin x="2352" y="88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2020/12/14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2020/12/14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2020/12/14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2020/12/14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2020/12/14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2020/12/14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2020/12/14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2020/12/14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2020/12/14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2020/12/14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2020/12/14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ACB5029-713A-4016-A5EA-78A628659E88}"/>
              </a:ext>
            </a:extLst>
          </p:cNvPr>
          <p:cNvGrpSpPr/>
          <p:nvPr/>
        </p:nvGrpSpPr>
        <p:grpSpPr>
          <a:xfrm>
            <a:off x="3928149" y="3979077"/>
            <a:ext cx="1162036" cy="1347961"/>
            <a:chOff x="4295594" y="1594238"/>
            <a:chExt cx="2746140" cy="3185521"/>
          </a:xfrm>
        </p:grpSpPr>
        <p:sp>
          <p:nvSpPr>
            <p:cNvPr id="3" name="六角形 2">
              <a:extLst>
                <a:ext uri="{FF2B5EF4-FFF2-40B4-BE49-F238E27FC236}">
                  <a16:creationId xmlns:a16="http://schemas.microsoft.com/office/drawing/2014/main" id="{75957106-2A37-470F-B1C8-50FCA632F63A}"/>
                </a:ext>
              </a:extLst>
            </p:cNvPr>
            <p:cNvSpPr/>
            <p:nvPr/>
          </p:nvSpPr>
          <p:spPr>
            <a:xfrm rot="5400000">
              <a:off x="4075904" y="1813928"/>
              <a:ext cx="3185520" cy="2746140"/>
            </a:xfrm>
            <a:prstGeom prst="hexagon">
              <a:avLst/>
            </a:prstGeom>
            <a:solidFill>
              <a:srgbClr val="00B05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B52D19CC-8A19-4F9B-A38F-9537A464D0E0}"/>
                </a:ext>
              </a:extLst>
            </p:cNvPr>
            <p:cNvSpPr/>
            <p:nvPr/>
          </p:nvSpPr>
          <p:spPr>
            <a:xfrm rot="5400000">
              <a:off x="5103410" y="2841435"/>
              <a:ext cx="2501873" cy="1374775"/>
            </a:xfrm>
            <a:custGeom>
              <a:avLst/>
              <a:gdLst>
                <a:gd name="connsiteX0" fmla="*/ 0 w 2501873"/>
                <a:gd name="connsiteY0" fmla="*/ 5777 h 1374775"/>
                <a:gd name="connsiteX1" fmla="*/ 2888 w 2501873"/>
                <a:gd name="connsiteY1" fmla="*/ 0 h 1374775"/>
                <a:gd name="connsiteX2" fmla="*/ 1815338 w 2501873"/>
                <a:gd name="connsiteY2" fmla="*/ 0 h 1374775"/>
                <a:gd name="connsiteX3" fmla="*/ 2501873 w 2501873"/>
                <a:gd name="connsiteY3" fmla="*/ 1373069 h 1374775"/>
                <a:gd name="connsiteX4" fmla="*/ 2501020 w 2501873"/>
                <a:gd name="connsiteY4" fmla="*/ 1374775 h 1374775"/>
                <a:gd name="connsiteX5" fmla="*/ 682793 w 2501873"/>
                <a:gd name="connsiteY5" fmla="*/ 1374775 h 1374775"/>
                <a:gd name="connsiteX6" fmla="*/ 683646 w 2501873"/>
                <a:gd name="connsiteY6" fmla="*/ 1373069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1873" h="1374775">
                  <a:moveTo>
                    <a:pt x="0" y="5777"/>
                  </a:moveTo>
                  <a:lnTo>
                    <a:pt x="2888" y="0"/>
                  </a:lnTo>
                  <a:lnTo>
                    <a:pt x="1815338" y="0"/>
                  </a:lnTo>
                  <a:lnTo>
                    <a:pt x="2501873" y="1373069"/>
                  </a:lnTo>
                  <a:lnTo>
                    <a:pt x="2501020" y="1374775"/>
                  </a:lnTo>
                  <a:lnTo>
                    <a:pt x="682793" y="1374775"/>
                  </a:lnTo>
                  <a:lnTo>
                    <a:pt x="683646" y="137306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36AEAE11-F474-434F-8129-8E89CF97EB63}"/>
                </a:ext>
              </a:extLst>
            </p:cNvPr>
            <p:cNvSpPr/>
            <p:nvPr/>
          </p:nvSpPr>
          <p:spPr>
            <a:xfrm rot="5400000">
              <a:off x="4983313" y="910594"/>
              <a:ext cx="1367293" cy="2734584"/>
            </a:xfrm>
            <a:custGeom>
              <a:avLst/>
              <a:gdLst>
                <a:gd name="connsiteX0" fmla="*/ 0 w 1367293"/>
                <a:gd name="connsiteY0" fmla="*/ 1367292 h 2734584"/>
                <a:gd name="connsiteX1" fmla="*/ 683647 w 1367293"/>
                <a:gd name="connsiteY1" fmla="*/ 0 h 2734584"/>
                <a:gd name="connsiteX2" fmla="*/ 1367293 w 1367293"/>
                <a:gd name="connsiteY2" fmla="*/ 1367292 h 2734584"/>
                <a:gd name="connsiteX3" fmla="*/ 683646 w 1367293"/>
                <a:gd name="connsiteY3" fmla="*/ 2734584 h 27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293" h="2734584">
                  <a:moveTo>
                    <a:pt x="0" y="1367292"/>
                  </a:moveTo>
                  <a:lnTo>
                    <a:pt x="683647" y="0"/>
                  </a:lnTo>
                  <a:lnTo>
                    <a:pt x="1367293" y="1367292"/>
                  </a:lnTo>
                  <a:lnTo>
                    <a:pt x="683646" y="27345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CAA76A30-E0BF-4775-8854-F96CCA341B3C}"/>
              </a:ext>
            </a:extLst>
          </p:cNvPr>
          <p:cNvGrpSpPr/>
          <p:nvPr/>
        </p:nvGrpSpPr>
        <p:grpSpPr>
          <a:xfrm>
            <a:off x="7244746" y="2802427"/>
            <a:ext cx="1162036" cy="1347961"/>
            <a:chOff x="4295594" y="1594238"/>
            <a:chExt cx="2746140" cy="3185521"/>
          </a:xfrm>
        </p:grpSpPr>
        <p:sp>
          <p:nvSpPr>
            <p:cNvPr id="7" name="六角形 6">
              <a:extLst>
                <a:ext uri="{FF2B5EF4-FFF2-40B4-BE49-F238E27FC236}">
                  <a16:creationId xmlns:a16="http://schemas.microsoft.com/office/drawing/2014/main" id="{ECB5FB2C-489F-40F1-9640-E7EDA6A47B3B}"/>
                </a:ext>
              </a:extLst>
            </p:cNvPr>
            <p:cNvSpPr/>
            <p:nvPr/>
          </p:nvSpPr>
          <p:spPr>
            <a:xfrm rot="5400000">
              <a:off x="4075904" y="1813928"/>
              <a:ext cx="3185520" cy="2746140"/>
            </a:xfrm>
            <a:prstGeom prst="hexagon">
              <a:avLst/>
            </a:prstGeom>
            <a:solidFill>
              <a:srgbClr val="C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B1FC022F-3D25-4BED-8865-CAFC260CE018}"/>
                </a:ext>
              </a:extLst>
            </p:cNvPr>
            <p:cNvSpPr/>
            <p:nvPr/>
          </p:nvSpPr>
          <p:spPr>
            <a:xfrm rot="5400000">
              <a:off x="5103410" y="2841435"/>
              <a:ext cx="2501873" cy="1374775"/>
            </a:xfrm>
            <a:custGeom>
              <a:avLst/>
              <a:gdLst>
                <a:gd name="connsiteX0" fmla="*/ 0 w 2501873"/>
                <a:gd name="connsiteY0" fmla="*/ 5777 h 1374775"/>
                <a:gd name="connsiteX1" fmla="*/ 2888 w 2501873"/>
                <a:gd name="connsiteY1" fmla="*/ 0 h 1374775"/>
                <a:gd name="connsiteX2" fmla="*/ 1815338 w 2501873"/>
                <a:gd name="connsiteY2" fmla="*/ 0 h 1374775"/>
                <a:gd name="connsiteX3" fmla="*/ 2501873 w 2501873"/>
                <a:gd name="connsiteY3" fmla="*/ 1373069 h 1374775"/>
                <a:gd name="connsiteX4" fmla="*/ 2501020 w 2501873"/>
                <a:gd name="connsiteY4" fmla="*/ 1374775 h 1374775"/>
                <a:gd name="connsiteX5" fmla="*/ 682793 w 2501873"/>
                <a:gd name="connsiteY5" fmla="*/ 1374775 h 1374775"/>
                <a:gd name="connsiteX6" fmla="*/ 683646 w 2501873"/>
                <a:gd name="connsiteY6" fmla="*/ 1373069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1873" h="1374775">
                  <a:moveTo>
                    <a:pt x="0" y="5777"/>
                  </a:moveTo>
                  <a:lnTo>
                    <a:pt x="2888" y="0"/>
                  </a:lnTo>
                  <a:lnTo>
                    <a:pt x="1815338" y="0"/>
                  </a:lnTo>
                  <a:lnTo>
                    <a:pt x="2501873" y="1373069"/>
                  </a:lnTo>
                  <a:lnTo>
                    <a:pt x="2501020" y="1374775"/>
                  </a:lnTo>
                  <a:lnTo>
                    <a:pt x="682793" y="1374775"/>
                  </a:lnTo>
                  <a:lnTo>
                    <a:pt x="683646" y="137306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56C475FE-3D1F-433E-A7A1-8F4530CE5BF5}"/>
                </a:ext>
              </a:extLst>
            </p:cNvPr>
            <p:cNvSpPr/>
            <p:nvPr/>
          </p:nvSpPr>
          <p:spPr>
            <a:xfrm rot="5400000">
              <a:off x="4983313" y="910594"/>
              <a:ext cx="1367293" cy="2734584"/>
            </a:xfrm>
            <a:custGeom>
              <a:avLst/>
              <a:gdLst>
                <a:gd name="connsiteX0" fmla="*/ 0 w 1367293"/>
                <a:gd name="connsiteY0" fmla="*/ 1367292 h 2734584"/>
                <a:gd name="connsiteX1" fmla="*/ 683647 w 1367293"/>
                <a:gd name="connsiteY1" fmla="*/ 0 h 2734584"/>
                <a:gd name="connsiteX2" fmla="*/ 1367293 w 1367293"/>
                <a:gd name="connsiteY2" fmla="*/ 1367292 h 2734584"/>
                <a:gd name="connsiteX3" fmla="*/ 683646 w 1367293"/>
                <a:gd name="connsiteY3" fmla="*/ 2734584 h 27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293" h="2734584">
                  <a:moveTo>
                    <a:pt x="0" y="1367292"/>
                  </a:moveTo>
                  <a:lnTo>
                    <a:pt x="683647" y="0"/>
                  </a:lnTo>
                  <a:lnTo>
                    <a:pt x="1367293" y="1367292"/>
                  </a:lnTo>
                  <a:lnTo>
                    <a:pt x="683646" y="27345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9B6B4235-68E2-42CA-9397-BDE9D320D023}"/>
              </a:ext>
            </a:extLst>
          </p:cNvPr>
          <p:cNvGrpSpPr/>
          <p:nvPr/>
        </p:nvGrpSpPr>
        <p:grpSpPr>
          <a:xfrm>
            <a:off x="3932270" y="1588035"/>
            <a:ext cx="1162036" cy="1347961"/>
            <a:chOff x="4295594" y="1594238"/>
            <a:chExt cx="2746140" cy="3185521"/>
          </a:xfrm>
        </p:grpSpPr>
        <p:sp>
          <p:nvSpPr>
            <p:cNvPr id="11" name="六角形 10">
              <a:extLst>
                <a:ext uri="{FF2B5EF4-FFF2-40B4-BE49-F238E27FC236}">
                  <a16:creationId xmlns:a16="http://schemas.microsoft.com/office/drawing/2014/main" id="{6469D3C4-7F30-4E12-A6D9-E5B2CCE97AB3}"/>
                </a:ext>
              </a:extLst>
            </p:cNvPr>
            <p:cNvSpPr/>
            <p:nvPr/>
          </p:nvSpPr>
          <p:spPr>
            <a:xfrm rot="5400000">
              <a:off x="4075904" y="1813928"/>
              <a:ext cx="3185520" cy="2746140"/>
            </a:xfrm>
            <a:prstGeom prst="hexagon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F26D4508-4EA7-43FC-A0D0-09A513CB9268}"/>
                </a:ext>
              </a:extLst>
            </p:cNvPr>
            <p:cNvSpPr/>
            <p:nvPr/>
          </p:nvSpPr>
          <p:spPr>
            <a:xfrm rot="5400000">
              <a:off x="5103410" y="2841435"/>
              <a:ext cx="2501873" cy="1374775"/>
            </a:xfrm>
            <a:custGeom>
              <a:avLst/>
              <a:gdLst>
                <a:gd name="connsiteX0" fmla="*/ 0 w 2501873"/>
                <a:gd name="connsiteY0" fmla="*/ 5777 h 1374775"/>
                <a:gd name="connsiteX1" fmla="*/ 2888 w 2501873"/>
                <a:gd name="connsiteY1" fmla="*/ 0 h 1374775"/>
                <a:gd name="connsiteX2" fmla="*/ 1815338 w 2501873"/>
                <a:gd name="connsiteY2" fmla="*/ 0 h 1374775"/>
                <a:gd name="connsiteX3" fmla="*/ 2501873 w 2501873"/>
                <a:gd name="connsiteY3" fmla="*/ 1373069 h 1374775"/>
                <a:gd name="connsiteX4" fmla="*/ 2501020 w 2501873"/>
                <a:gd name="connsiteY4" fmla="*/ 1374775 h 1374775"/>
                <a:gd name="connsiteX5" fmla="*/ 682793 w 2501873"/>
                <a:gd name="connsiteY5" fmla="*/ 1374775 h 1374775"/>
                <a:gd name="connsiteX6" fmla="*/ 683646 w 2501873"/>
                <a:gd name="connsiteY6" fmla="*/ 1373069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1873" h="1374775">
                  <a:moveTo>
                    <a:pt x="0" y="5777"/>
                  </a:moveTo>
                  <a:lnTo>
                    <a:pt x="2888" y="0"/>
                  </a:lnTo>
                  <a:lnTo>
                    <a:pt x="1815338" y="0"/>
                  </a:lnTo>
                  <a:lnTo>
                    <a:pt x="2501873" y="1373069"/>
                  </a:lnTo>
                  <a:lnTo>
                    <a:pt x="2501020" y="1374775"/>
                  </a:lnTo>
                  <a:lnTo>
                    <a:pt x="682793" y="1374775"/>
                  </a:lnTo>
                  <a:lnTo>
                    <a:pt x="683646" y="137306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1CC4F34F-E4F3-4B08-AA91-2AD554B4B4B5}"/>
                </a:ext>
              </a:extLst>
            </p:cNvPr>
            <p:cNvSpPr/>
            <p:nvPr/>
          </p:nvSpPr>
          <p:spPr>
            <a:xfrm rot="5400000">
              <a:off x="4983313" y="910594"/>
              <a:ext cx="1367293" cy="2734584"/>
            </a:xfrm>
            <a:custGeom>
              <a:avLst/>
              <a:gdLst>
                <a:gd name="connsiteX0" fmla="*/ 0 w 1367293"/>
                <a:gd name="connsiteY0" fmla="*/ 1367292 h 2734584"/>
                <a:gd name="connsiteX1" fmla="*/ 683647 w 1367293"/>
                <a:gd name="connsiteY1" fmla="*/ 0 h 2734584"/>
                <a:gd name="connsiteX2" fmla="*/ 1367293 w 1367293"/>
                <a:gd name="connsiteY2" fmla="*/ 1367292 h 2734584"/>
                <a:gd name="connsiteX3" fmla="*/ 683646 w 1367293"/>
                <a:gd name="connsiteY3" fmla="*/ 2734584 h 27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293" h="2734584">
                  <a:moveTo>
                    <a:pt x="0" y="1367292"/>
                  </a:moveTo>
                  <a:lnTo>
                    <a:pt x="683647" y="0"/>
                  </a:lnTo>
                  <a:lnTo>
                    <a:pt x="1367293" y="1367292"/>
                  </a:lnTo>
                  <a:lnTo>
                    <a:pt x="683646" y="27345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1376D3C0-782C-4C61-8CD4-2638D40E6F2B}"/>
              </a:ext>
            </a:extLst>
          </p:cNvPr>
          <p:cNvGrpSpPr/>
          <p:nvPr/>
        </p:nvGrpSpPr>
        <p:grpSpPr>
          <a:xfrm>
            <a:off x="6645002" y="1588035"/>
            <a:ext cx="1162036" cy="1347961"/>
            <a:chOff x="4295594" y="1594238"/>
            <a:chExt cx="2746140" cy="3185521"/>
          </a:xfrm>
        </p:grpSpPr>
        <p:sp>
          <p:nvSpPr>
            <p:cNvPr id="15" name="六角形 14">
              <a:extLst>
                <a:ext uri="{FF2B5EF4-FFF2-40B4-BE49-F238E27FC236}">
                  <a16:creationId xmlns:a16="http://schemas.microsoft.com/office/drawing/2014/main" id="{A8076992-FEFD-49A4-BE32-3612D19D27AC}"/>
                </a:ext>
              </a:extLst>
            </p:cNvPr>
            <p:cNvSpPr/>
            <p:nvPr/>
          </p:nvSpPr>
          <p:spPr>
            <a:xfrm rot="5400000">
              <a:off x="4075904" y="1813928"/>
              <a:ext cx="3185520" cy="2746140"/>
            </a:xfrm>
            <a:prstGeom prst="hexagon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190E9173-21DA-4DBC-928A-3EED47985D96}"/>
                </a:ext>
              </a:extLst>
            </p:cNvPr>
            <p:cNvSpPr/>
            <p:nvPr/>
          </p:nvSpPr>
          <p:spPr>
            <a:xfrm rot="5400000">
              <a:off x="5103410" y="2841435"/>
              <a:ext cx="2501873" cy="1374775"/>
            </a:xfrm>
            <a:custGeom>
              <a:avLst/>
              <a:gdLst>
                <a:gd name="connsiteX0" fmla="*/ 0 w 2501873"/>
                <a:gd name="connsiteY0" fmla="*/ 5777 h 1374775"/>
                <a:gd name="connsiteX1" fmla="*/ 2888 w 2501873"/>
                <a:gd name="connsiteY1" fmla="*/ 0 h 1374775"/>
                <a:gd name="connsiteX2" fmla="*/ 1815338 w 2501873"/>
                <a:gd name="connsiteY2" fmla="*/ 0 h 1374775"/>
                <a:gd name="connsiteX3" fmla="*/ 2501873 w 2501873"/>
                <a:gd name="connsiteY3" fmla="*/ 1373069 h 1374775"/>
                <a:gd name="connsiteX4" fmla="*/ 2501020 w 2501873"/>
                <a:gd name="connsiteY4" fmla="*/ 1374775 h 1374775"/>
                <a:gd name="connsiteX5" fmla="*/ 682793 w 2501873"/>
                <a:gd name="connsiteY5" fmla="*/ 1374775 h 1374775"/>
                <a:gd name="connsiteX6" fmla="*/ 683646 w 2501873"/>
                <a:gd name="connsiteY6" fmla="*/ 1373069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1873" h="1374775">
                  <a:moveTo>
                    <a:pt x="0" y="5777"/>
                  </a:moveTo>
                  <a:lnTo>
                    <a:pt x="2888" y="0"/>
                  </a:lnTo>
                  <a:lnTo>
                    <a:pt x="1815338" y="0"/>
                  </a:lnTo>
                  <a:lnTo>
                    <a:pt x="2501873" y="1373069"/>
                  </a:lnTo>
                  <a:lnTo>
                    <a:pt x="2501020" y="1374775"/>
                  </a:lnTo>
                  <a:lnTo>
                    <a:pt x="682793" y="1374775"/>
                  </a:lnTo>
                  <a:lnTo>
                    <a:pt x="683646" y="137306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10BC3612-C627-40E7-9010-5E5EC33B0AB0}"/>
                </a:ext>
              </a:extLst>
            </p:cNvPr>
            <p:cNvSpPr/>
            <p:nvPr/>
          </p:nvSpPr>
          <p:spPr>
            <a:xfrm rot="5400000">
              <a:off x="4983313" y="910594"/>
              <a:ext cx="1367293" cy="2734584"/>
            </a:xfrm>
            <a:custGeom>
              <a:avLst/>
              <a:gdLst>
                <a:gd name="connsiteX0" fmla="*/ 0 w 1367293"/>
                <a:gd name="connsiteY0" fmla="*/ 1367292 h 2734584"/>
                <a:gd name="connsiteX1" fmla="*/ 683647 w 1367293"/>
                <a:gd name="connsiteY1" fmla="*/ 0 h 2734584"/>
                <a:gd name="connsiteX2" fmla="*/ 1367293 w 1367293"/>
                <a:gd name="connsiteY2" fmla="*/ 1367292 h 2734584"/>
                <a:gd name="connsiteX3" fmla="*/ 683646 w 1367293"/>
                <a:gd name="connsiteY3" fmla="*/ 2734584 h 27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293" h="2734584">
                  <a:moveTo>
                    <a:pt x="0" y="1367292"/>
                  </a:moveTo>
                  <a:lnTo>
                    <a:pt x="683647" y="0"/>
                  </a:lnTo>
                  <a:lnTo>
                    <a:pt x="1367293" y="1367292"/>
                  </a:lnTo>
                  <a:lnTo>
                    <a:pt x="683646" y="27345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CD181792-B3AD-4A62-9E23-BFBF80BE893E}"/>
              </a:ext>
            </a:extLst>
          </p:cNvPr>
          <p:cNvGrpSpPr/>
          <p:nvPr/>
        </p:nvGrpSpPr>
        <p:grpSpPr>
          <a:xfrm>
            <a:off x="1214781" y="3979077"/>
            <a:ext cx="1162036" cy="1347961"/>
            <a:chOff x="4295594" y="1594238"/>
            <a:chExt cx="2746140" cy="3185521"/>
          </a:xfrm>
        </p:grpSpPr>
        <p:sp>
          <p:nvSpPr>
            <p:cNvPr id="23" name="六角形 22">
              <a:extLst>
                <a:ext uri="{FF2B5EF4-FFF2-40B4-BE49-F238E27FC236}">
                  <a16:creationId xmlns:a16="http://schemas.microsoft.com/office/drawing/2014/main" id="{88B05E2E-3D8A-402E-995B-3E06C0AADC31}"/>
                </a:ext>
              </a:extLst>
            </p:cNvPr>
            <p:cNvSpPr/>
            <p:nvPr/>
          </p:nvSpPr>
          <p:spPr>
            <a:xfrm rot="5400000">
              <a:off x="4075904" y="1813928"/>
              <a:ext cx="3185520" cy="2746140"/>
            </a:xfrm>
            <a:prstGeom prst="hexagon">
              <a:avLst/>
            </a:prstGeom>
            <a:solidFill>
              <a:srgbClr val="7030A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9CF0E494-712C-487E-A142-BE2B34747006}"/>
                </a:ext>
              </a:extLst>
            </p:cNvPr>
            <p:cNvSpPr/>
            <p:nvPr/>
          </p:nvSpPr>
          <p:spPr>
            <a:xfrm rot="5400000">
              <a:off x="5103410" y="2841435"/>
              <a:ext cx="2501873" cy="1374775"/>
            </a:xfrm>
            <a:custGeom>
              <a:avLst/>
              <a:gdLst>
                <a:gd name="connsiteX0" fmla="*/ 0 w 2501873"/>
                <a:gd name="connsiteY0" fmla="*/ 5777 h 1374775"/>
                <a:gd name="connsiteX1" fmla="*/ 2888 w 2501873"/>
                <a:gd name="connsiteY1" fmla="*/ 0 h 1374775"/>
                <a:gd name="connsiteX2" fmla="*/ 1815338 w 2501873"/>
                <a:gd name="connsiteY2" fmla="*/ 0 h 1374775"/>
                <a:gd name="connsiteX3" fmla="*/ 2501873 w 2501873"/>
                <a:gd name="connsiteY3" fmla="*/ 1373069 h 1374775"/>
                <a:gd name="connsiteX4" fmla="*/ 2501020 w 2501873"/>
                <a:gd name="connsiteY4" fmla="*/ 1374775 h 1374775"/>
                <a:gd name="connsiteX5" fmla="*/ 682793 w 2501873"/>
                <a:gd name="connsiteY5" fmla="*/ 1374775 h 1374775"/>
                <a:gd name="connsiteX6" fmla="*/ 683646 w 2501873"/>
                <a:gd name="connsiteY6" fmla="*/ 1373069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1873" h="1374775">
                  <a:moveTo>
                    <a:pt x="0" y="5777"/>
                  </a:moveTo>
                  <a:lnTo>
                    <a:pt x="2888" y="0"/>
                  </a:lnTo>
                  <a:lnTo>
                    <a:pt x="1815338" y="0"/>
                  </a:lnTo>
                  <a:lnTo>
                    <a:pt x="2501873" y="1373069"/>
                  </a:lnTo>
                  <a:lnTo>
                    <a:pt x="2501020" y="1374775"/>
                  </a:lnTo>
                  <a:lnTo>
                    <a:pt x="682793" y="1374775"/>
                  </a:lnTo>
                  <a:lnTo>
                    <a:pt x="683646" y="137306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5144571F-EE5C-4E25-AA45-C8DBE69942D6}"/>
                </a:ext>
              </a:extLst>
            </p:cNvPr>
            <p:cNvSpPr/>
            <p:nvPr/>
          </p:nvSpPr>
          <p:spPr>
            <a:xfrm rot="5400000">
              <a:off x="4983313" y="910594"/>
              <a:ext cx="1367293" cy="2734584"/>
            </a:xfrm>
            <a:custGeom>
              <a:avLst/>
              <a:gdLst>
                <a:gd name="connsiteX0" fmla="*/ 0 w 1367293"/>
                <a:gd name="connsiteY0" fmla="*/ 1367292 h 2734584"/>
                <a:gd name="connsiteX1" fmla="*/ 683647 w 1367293"/>
                <a:gd name="connsiteY1" fmla="*/ 0 h 2734584"/>
                <a:gd name="connsiteX2" fmla="*/ 1367293 w 1367293"/>
                <a:gd name="connsiteY2" fmla="*/ 1367292 h 2734584"/>
                <a:gd name="connsiteX3" fmla="*/ 683646 w 1367293"/>
                <a:gd name="connsiteY3" fmla="*/ 2734584 h 27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293" h="2734584">
                  <a:moveTo>
                    <a:pt x="0" y="1367292"/>
                  </a:moveTo>
                  <a:lnTo>
                    <a:pt x="683647" y="0"/>
                  </a:lnTo>
                  <a:lnTo>
                    <a:pt x="1367293" y="1367292"/>
                  </a:lnTo>
                  <a:lnTo>
                    <a:pt x="683646" y="27345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FA4A2459-16CF-44F8-93D1-1D6E6E9BA0E8}"/>
              </a:ext>
            </a:extLst>
          </p:cNvPr>
          <p:cNvGrpSpPr/>
          <p:nvPr/>
        </p:nvGrpSpPr>
        <p:grpSpPr>
          <a:xfrm>
            <a:off x="2571465" y="3979077"/>
            <a:ext cx="1162036" cy="1347961"/>
            <a:chOff x="4295594" y="1594238"/>
            <a:chExt cx="2746140" cy="3185521"/>
          </a:xfrm>
        </p:grpSpPr>
        <p:sp>
          <p:nvSpPr>
            <p:cNvPr id="27" name="六角形 26">
              <a:extLst>
                <a:ext uri="{FF2B5EF4-FFF2-40B4-BE49-F238E27FC236}">
                  <a16:creationId xmlns:a16="http://schemas.microsoft.com/office/drawing/2014/main" id="{CF117FCF-82CA-4A9B-B5DE-5C105CFE7C68}"/>
                </a:ext>
              </a:extLst>
            </p:cNvPr>
            <p:cNvSpPr/>
            <p:nvPr/>
          </p:nvSpPr>
          <p:spPr>
            <a:xfrm rot="5400000">
              <a:off x="4075904" y="1813928"/>
              <a:ext cx="3185520" cy="2746140"/>
            </a:xfrm>
            <a:prstGeom prst="hexagon">
              <a:avLst/>
            </a:pr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F0F2BA25-D5DE-49B6-86E5-9CE99850515C}"/>
                </a:ext>
              </a:extLst>
            </p:cNvPr>
            <p:cNvSpPr/>
            <p:nvPr/>
          </p:nvSpPr>
          <p:spPr>
            <a:xfrm rot="5400000">
              <a:off x="5103410" y="2841435"/>
              <a:ext cx="2501873" cy="1374775"/>
            </a:xfrm>
            <a:custGeom>
              <a:avLst/>
              <a:gdLst>
                <a:gd name="connsiteX0" fmla="*/ 0 w 2501873"/>
                <a:gd name="connsiteY0" fmla="*/ 5777 h 1374775"/>
                <a:gd name="connsiteX1" fmla="*/ 2888 w 2501873"/>
                <a:gd name="connsiteY1" fmla="*/ 0 h 1374775"/>
                <a:gd name="connsiteX2" fmla="*/ 1815338 w 2501873"/>
                <a:gd name="connsiteY2" fmla="*/ 0 h 1374775"/>
                <a:gd name="connsiteX3" fmla="*/ 2501873 w 2501873"/>
                <a:gd name="connsiteY3" fmla="*/ 1373069 h 1374775"/>
                <a:gd name="connsiteX4" fmla="*/ 2501020 w 2501873"/>
                <a:gd name="connsiteY4" fmla="*/ 1374775 h 1374775"/>
                <a:gd name="connsiteX5" fmla="*/ 682793 w 2501873"/>
                <a:gd name="connsiteY5" fmla="*/ 1374775 h 1374775"/>
                <a:gd name="connsiteX6" fmla="*/ 683646 w 2501873"/>
                <a:gd name="connsiteY6" fmla="*/ 1373069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1873" h="1374775">
                  <a:moveTo>
                    <a:pt x="0" y="5777"/>
                  </a:moveTo>
                  <a:lnTo>
                    <a:pt x="2888" y="0"/>
                  </a:lnTo>
                  <a:lnTo>
                    <a:pt x="1815338" y="0"/>
                  </a:lnTo>
                  <a:lnTo>
                    <a:pt x="2501873" y="1373069"/>
                  </a:lnTo>
                  <a:lnTo>
                    <a:pt x="2501020" y="1374775"/>
                  </a:lnTo>
                  <a:lnTo>
                    <a:pt x="682793" y="1374775"/>
                  </a:lnTo>
                  <a:lnTo>
                    <a:pt x="683646" y="137306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76806432-C4F6-41C8-9D19-B4451F45CD92}"/>
                </a:ext>
              </a:extLst>
            </p:cNvPr>
            <p:cNvSpPr/>
            <p:nvPr/>
          </p:nvSpPr>
          <p:spPr>
            <a:xfrm rot="5400000">
              <a:off x="4983313" y="910594"/>
              <a:ext cx="1367293" cy="2734584"/>
            </a:xfrm>
            <a:custGeom>
              <a:avLst/>
              <a:gdLst>
                <a:gd name="connsiteX0" fmla="*/ 0 w 1367293"/>
                <a:gd name="connsiteY0" fmla="*/ 1367292 h 2734584"/>
                <a:gd name="connsiteX1" fmla="*/ 683647 w 1367293"/>
                <a:gd name="connsiteY1" fmla="*/ 0 h 2734584"/>
                <a:gd name="connsiteX2" fmla="*/ 1367293 w 1367293"/>
                <a:gd name="connsiteY2" fmla="*/ 1367292 h 2734584"/>
                <a:gd name="connsiteX3" fmla="*/ 683646 w 1367293"/>
                <a:gd name="connsiteY3" fmla="*/ 2734584 h 27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293" h="2734584">
                  <a:moveTo>
                    <a:pt x="0" y="1367292"/>
                  </a:moveTo>
                  <a:lnTo>
                    <a:pt x="683647" y="0"/>
                  </a:lnTo>
                  <a:lnTo>
                    <a:pt x="1367293" y="1367292"/>
                  </a:lnTo>
                  <a:lnTo>
                    <a:pt x="683646" y="27345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587A9DFE-74BB-4FA5-8770-496266D5B16F}"/>
              </a:ext>
            </a:extLst>
          </p:cNvPr>
          <p:cNvGrpSpPr/>
          <p:nvPr/>
        </p:nvGrpSpPr>
        <p:grpSpPr>
          <a:xfrm>
            <a:off x="6641517" y="3979077"/>
            <a:ext cx="1162036" cy="1347961"/>
            <a:chOff x="4295594" y="1594238"/>
            <a:chExt cx="2746140" cy="3185521"/>
          </a:xfrm>
        </p:grpSpPr>
        <p:sp>
          <p:nvSpPr>
            <p:cNvPr id="31" name="六角形 30">
              <a:extLst>
                <a:ext uri="{FF2B5EF4-FFF2-40B4-BE49-F238E27FC236}">
                  <a16:creationId xmlns:a16="http://schemas.microsoft.com/office/drawing/2014/main" id="{508F2D40-8F43-4397-8A7D-565816BF55E7}"/>
                </a:ext>
              </a:extLst>
            </p:cNvPr>
            <p:cNvSpPr/>
            <p:nvPr/>
          </p:nvSpPr>
          <p:spPr>
            <a:xfrm rot="5400000">
              <a:off x="4075904" y="1813928"/>
              <a:ext cx="3185520" cy="2746140"/>
            </a:xfrm>
            <a:prstGeom prst="hexagon">
              <a:avLst/>
            </a:pr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F0FC45DB-A2BB-4F9D-8F21-3B4BA60C6B85}"/>
                </a:ext>
              </a:extLst>
            </p:cNvPr>
            <p:cNvSpPr/>
            <p:nvPr/>
          </p:nvSpPr>
          <p:spPr>
            <a:xfrm rot="5400000">
              <a:off x="5103410" y="2841435"/>
              <a:ext cx="2501873" cy="1374775"/>
            </a:xfrm>
            <a:custGeom>
              <a:avLst/>
              <a:gdLst>
                <a:gd name="connsiteX0" fmla="*/ 0 w 2501873"/>
                <a:gd name="connsiteY0" fmla="*/ 5777 h 1374775"/>
                <a:gd name="connsiteX1" fmla="*/ 2888 w 2501873"/>
                <a:gd name="connsiteY1" fmla="*/ 0 h 1374775"/>
                <a:gd name="connsiteX2" fmla="*/ 1815338 w 2501873"/>
                <a:gd name="connsiteY2" fmla="*/ 0 h 1374775"/>
                <a:gd name="connsiteX3" fmla="*/ 2501873 w 2501873"/>
                <a:gd name="connsiteY3" fmla="*/ 1373069 h 1374775"/>
                <a:gd name="connsiteX4" fmla="*/ 2501020 w 2501873"/>
                <a:gd name="connsiteY4" fmla="*/ 1374775 h 1374775"/>
                <a:gd name="connsiteX5" fmla="*/ 682793 w 2501873"/>
                <a:gd name="connsiteY5" fmla="*/ 1374775 h 1374775"/>
                <a:gd name="connsiteX6" fmla="*/ 683646 w 2501873"/>
                <a:gd name="connsiteY6" fmla="*/ 1373069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1873" h="1374775">
                  <a:moveTo>
                    <a:pt x="0" y="5777"/>
                  </a:moveTo>
                  <a:lnTo>
                    <a:pt x="2888" y="0"/>
                  </a:lnTo>
                  <a:lnTo>
                    <a:pt x="1815338" y="0"/>
                  </a:lnTo>
                  <a:lnTo>
                    <a:pt x="2501873" y="1373069"/>
                  </a:lnTo>
                  <a:lnTo>
                    <a:pt x="2501020" y="1374775"/>
                  </a:lnTo>
                  <a:lnTo>
                    <a:pt x="682793" y="1374775"/>
                  </a:lnTo>
                  <a:lnTo>
                    <a:pt x="683646" y="137306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8FAAE221-DA38-4549-8CE7-17F5C6F0A0D4}"/>
                </a:ext>
              </a:extLst>
            </p:cNvPr>
            <p:cNvSpPr/>
            <p:nvPr/>
          </p:nvSpPr>
          <p:spPr>
            <a:xfrm rot="5400000">
              <a:off x="4983313" y="910594"/>
              <a:ext cx="1367293" cy="2734584"/>
            </a:xfrm>
            <a:custGeom>
              <a:avLst/>
              <a:gdLst>
                <a:gd name="connsiteX0" fmla="*/ 0 w 1367293"/>
                <a:gd name="connsiteY0" fmla="*/ 1367292 h 2734584"/>
                <a:gd name="connsiteX1" fmla="*/ 683647 w 1367293"/>
                <a:gd name="connsiteY1" fmla="*/ 0 h 2734584"/>
                <a:gd name="connsiteX2" fmla="*/ 1367293 w 1367293"/>
                <a:gd name="connsiteY2" fmla="*/ 1367292 h 2734584"/>
                <a:gd name="connsiteX3" fmla="*/ 683646 w 1367293"/>
                <a:gd name="connsiteY3" fmla="*/ 2734584 h 27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293" h="2734584">
                  <a:moveTo>
                    <a:pt x="0" y="1367292"/>
                  </a:moveTo>
                  <a:lnTo>
                    <a:pt x="683647" y="0"/>
                  </a:lnTo>
                  <a:lnTo>
                    <a:pt x="1367293" y="1367292"/>
                  </a:lnTo>
                  <a:lnTo>
                    <a:pt x="683646" y="27345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97EB1973-95DE-4805-962E-DD4598126435}"/>
              </a:ext>
            </a:extLst>
          </p:cNvPr>
          <p:cNvGrpSpPr/>
          <p:nvPr/>
        </p:nvGrpSpPr>
        <p:grpSpPr>
          <a:xfrm>
            <a:off x="7998201" y="3979077"/>
            <a:ext cx="1162036" cy="1347961"/>
            <a:chOff x="4295594" y="1594238"/>
            <a:chExt cx="2746140" cy="3185521"/>
          </a:xfrm>
        </p:grpSpPr>
        <p:sp>
          <p:nvSpPr>
            <p:cNvPr id="35" name="六角形 34">
              <a:extLst>
                <a:ext uri="{FF2B5EF4-FFF2-40B4-BE49-F238E27FC236}">
                  <a16:creationId xmlns:a16="http://schemas.microsoft.com/office/drawing/2014/main" id="{8F3175F0-EFC2-43BF-8F8D-D984CA488A6F}"/>
                </a:ext>
              </a:extLst>
            </p:cNvPr>
            <p:cNvSpPr/>
            <p:nvPr/>
          </p:nvSpPr>
          <p:spPr>
            <a:xfrm rot="5400000">
              <a:off x="4075904" y="1813928"/>
              <a:ext cx="3185520" cy="2746140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6B977C96-523A-4D6D-B631-DDDC3F8E42AC}"/>
                </a:ext>
              </a:extLst>
            </p:cNvPr>
            <p:cNvSpPr/>
            <p:nvPr/>
          </p:nvSpPr>
          <p:spPr>
            <a:xfrm rot="5400000">
              <a:off x="5103410" y="2841435"/>
              <a:ext cx="2501873" cy="1374775"/>
            </a:xfrm>
            <a:custGeom>
              <a:avLst/>
              <a:gdLst>
                <a:gd name="connsiteX0" fmla="*/ 0 w 2501873"/>
                <a:gd name="connsiteY0" fmla="*/ 5777 h 1374775"/>
                <a:gd name="connsiteX1" fmla="*/ 2888 w 2501873"/>
                <a:gd name="connsiteY1" fmla="*/ 0 h 1374775"/>
                <a:gd name="connsiteX2" fmla="*/ 1815338 w 2501873"/>
                <a:gd name="connsiteY2" fmla="*/ 0 h 1374775"/>
                <a:gd name="connsiteX3" fmla="*/ 2501873 w 2501873"/>
                <a:gd name="connsiteY3" fmla="*/ 1373069 h 1374775"/>
                <a:gd name="connsiteX4" fmla="*/ 2501020 w 2501873"/>
                <a:gd name="connsiteY4" fmla="*/ 1374775 h 1374775"/>
                <a:gd name="connsiteX5" fmla="*/ 682793 w 2501873"/>
                <a:gd name="connsiteY5" fmla="*/ 1374775 h 1374775"/>
                <a:gd name="connsiteX6" fmla="*/ 683646 w 2501873"/>
                <a:gd name="connsiteY6" fmla="*/ 1373069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1873" h="1374775">
                  <a:moveTo>
                    <a:pt x="0" y="5777"/>
                  </a:moveTo>
                  <a:lnTo>
                    <a:pt x="2888" y="0"/>
                  </a:lnTo>
                  <a:lnTo>
                    <a:pt x="1815338" y="0"/>
                  </a:lnTo>
                  <a:lnTo>
                    <a:pt x="2501873" y="1373069"/>
                  </a:lnTo>
                  <a:lnTo>
                    <a:pt x="2501020" y="1374775"/>
                  </a:lnTo>
                  <a:lnTo>
                    <a:pt x="682793" y="1374775"/>
                  </a:lnTo>
                  <a:lnTo>
                    <a:pt x="683646" y="137306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D4684A35-46D8-4354-9427-116CAEEA8960}"/>
                </a:ext>
              </a:extLst>
            </p:cNvPr>
            <p:cNvSpPr/>
            <p:nvPr/>
          </p:nvSpPr>
          <p:spPr>
            <a:xfrm rot="5400000">
              <a:off x="4983313" y="910594"/>
              <a:ext cx="1367293" cy="2734584"/>
            </a:xfrm>
            <a:custGeom>
              <a:avLst/>
              <a:gdLst>
                <a:gd name="connsiteX0" fmla="*/ 0 w 1367293"/>
                <a:gd name="connsiteY0" fmla="*/ 1367292 h 2734584"/>
                <a:gd name="connsiteX1" fmla="*/ 683647 w 1367293"/>
                <a:gd name="connsiteY1" fmla="*/ 0 h 2734584"/>
                <a:gd name="connsiteX2" fmla="*/ 1367293 w 1367293"/>
                <a:gd name="connsiteY2" fmla="*/ 1367292 h 2734584"/>
                <a:gd name="connsiteX3" fmla="*/ 683646 w 1367293"/>
                <a:gd name="connsiteY3" fmla="*/ 2734584 h 27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293" h="2734584">
                  <a:moveTo>
                    <a:pt x="0" y="1367292"/>
                  </a:moveTo>
                  <a:lnTo>
                    <a:pt x="683647" y="0"/>
                  </a:lnTo>
                  <a:lnTo>
                    <a:pt x="1367293" y="1367292"/>
                  </a:lnTo>
                  <a:lnTo>
                    <a:pt x="683646" y="27345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6C99B5E8-35C3-497F-9686-C22AC31F2B10}"/>
              </a:ext>
            </a:extLst>
          </p:cNvPr>
          <p:cNvGrpSpPr/>
          <p:nvPr/>
        </p:nvGrpSpPr>
        <p:grpSpPr>
          <a:xfrm>
            <a:off x="8585494" y="2802427"/>
            <a:ext cx="1162036" cy="1347961"/>
            <a:chOff x="4295594" y="1594238"/>
            <a:chExt cx="2746140" cy="3185521"/>
          </a:xfrm>
        </p:grpSpPr>
        <p:sp>
          <p:nvSpPr>
            <p:cNvPr id="39" name="六角形 38">
              <a:extLst>
                <a:ext uri="{FF2B5EF4-FFF2-40B4-BE49-F238E27FC236}">
                  <a16:creationId xmlns:a16="http://schemas.microsoft.com/office/drawing/2014/main" id="{85CE3AFE-0F06-40D5-B61C-8A6CFD71510D}"/>
                </a:ext>
              </a:extLst>
            </p:cNvPr>
            <p:cNvSpPr/>
            <p:nvPr/>
          </p:nvSpPr>
          <p:spPr>
            <a:xfrm rot="5400000">
              <a:off x="4075904" y="1813928"/>
              <a:ext cx="3185520" cy="2746140"/>
            </a:xfrm>
            <a:prstGeom prst="hexagon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D2AC62D3-10CE-43A1-A299-B11237FF0E12}"/>
                </a:ext>
              </a:extLst>
            </p:cNvPr>
            <p:cNvSpPr/>
            <p:nvPr/>
          </p:nvSpPr>
          <p:spPr>
            <a:xfrm rot="5400000">
              <a:off x="5103410" y="2841435"/>
              <a:ext cx="2501873" cy="1374775"/>
            </a:xfrm>
            <a:custGeom>
              <a:avLst/>
              <a:gdLst>
                <a:gd name="connsiteX0" fmla="*/ 0 w 2501873"/>
                <a:gd name="connsiteY0" fmla="*/ 5777 h 1374775"/>
                <a:gd name="connsiteX1" fmla="*/ 2888 w 2501873"/>
                <a:gd name="connsiteY1" fmla="*/ 0 h 1374775"/>
                <a:gd name="connsiteX2" fmla="*/ 1815338 w 2501873"/>
                <a:gd name="connsiteY2" fmla="*/ 0 h 1374775"/>
                <a:gd name="connsiteX3" fmla="*/ 2501873 w 2501873"/>
                <a:gd name="connsiteY3" fmla="*/ 1373069 h 1374775"/>
                <a:gd name="connsiteX4" fmla="*/ 2501020 w 2501873"/>
                <a:gd name="connsiteY4" fmla="*/ 1374775 h 1374775"/>
                <a:gd name="connsiteX5" fmla="*/ 682793 w 2501873"/>
                <a:gd name="connsiteY5" fmla="*/ 1374775 h 1374775"/>
                <a:gd name="connsiteX6" fmla="*/ 683646 w 2501873"/>
                <a:gd name="connsiteY6" fmla="*/ 1373069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1873" h="1374775">
                  <a:moveTo>
                    <a:pt x="0" y="5777"/>
                  </a:moveTo>
                  <a:lnTo>
                    <a:pt x="2888" y="0"/>
                  </a:lnTo>
                  <a:lnTo>
                    <a:pt x="1815338" y="0"/>
                  </a:lnTo>
                  <a:lnTo>
                    <a:pt x="2501873" y="1373069"/>
                  </a:lnTo>
                  <a:lnTo>
                    <a:pt x="2501020" y="1374775"/>
                  </a:lnTo>
                  <a:lnTo>
                    <a:pt x="682793" y="1374775"/>
                  </a:lnTo>
                  <a:lnTo>
                    <a:pt x="683646" y="137306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45D3FA78-958D-46D9-8241-2DE4D2E12A1A}"/>
                </a:ext>
              </a:extLst>
            </p:cNvPr>
            <p:cNvSpPr/>
            <p:nvPr/>
          </p:nvSpPr>
          <p:spPr>
            <a:xfrm rot="5400000">
              <a:off x="4983313" y="910594"/>
              <a:ext cx="1367293" cy="2734584"/>
            </a:xfrm>
            <a:custGeom>
              <a:avLst/>
              <a:gdLst>
                <a:gd name="connsiteX0" fmla="*/ 0 w 1367293"/>
                <a:gd name="connsiteY0" fmla="*/ 1367292 h 2734584"/>
                <a:gd name="connsiteX1" fmla="*/ 683647 w 1367293"/>
                <a:gd name="connsiteY1" fmla="*/ 0 h 2734584"/>
                <a:gd name="connsiteX2" fmla="*/ 1367293 w 1367293"/>
                <a:gd name="connsiteY2" fmla="*/ 1367292 h 2734584"/>
                <a:gd name="connsiteX3" fmla="*/ 683646 w 1367293"/>
                <a:gd name="connsiteY3" fmla="*/ 2734584 h 27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293" h="2734584">
                  <a:moveTo>
                    <a:pt x="0" y="1367292"/>
                  </a:moveTo>
                  <a:lnTo>
                    <a:pt x="683647" y="0"/>
                  </a:lnTo>
                  <a:lnTo>
                    <a:pt x="1367293" y="1367292"/>
                  </a:lnTo>
                  <a:lnTo>
                    <a:pt x="683646" y="27345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AA5C6A5B-BE87-4437-9D55-F478FACFBCC7}"/>
              </a:ext>
            </a:extLst>
          </p:cNvPr>
          <p:cNvGrpSpPr/>
          <p:nvPr/>
        </p:nvGrpSpPr>
        <p:grpSpPr>
          <a:xfrm>
            <a:off x="572227" y="344229"/>
            <a:ext cx="1162036" cy="1347961"/>
            <a:chOff x="4295597" y="1594238"/>
            <a:chExt cx="2746141" cy="3185521"/>
          </a:xfrm>
        </p:grpSpPr>
        <p:sp>
          <p:nvSpPr>
            <p:cNvPr id="43" name="六角形 42">
              <a:extLst>
                <a:ext uri="{FF2B5EF4-FFF2-40B4-BE49-F238E27FC236}">
                  <a16:creationId xmlns:a16="http://schemas.microsoft.com/office/drawing/2014/main" id="{0634A5C8-1978-41ED-9CE4-7350DC575ABA}"/>
                </a:ext>
              </a:extLst>
            </p:cNvPr>
            <p:cNvSpPr/>
            <p:nvPr/>
          </p:nvSpPr>
          <p:spPr>
            <a:xfrm rot="5400000">
              <a:off x="4075907" y="1813928"/>
              <a:ext cx="3185521" cy="2746141"/>
            </a:xfrm>
            <a:prstGeom prst="hexagon">
              <a:avLst/>
            </a:prstGeom>
            <a:solidFill>
              <a:srgbClr val="FF00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B13EC233-A633-4BDF-9404-0A5A2877AB61}"/>
                </a:ext>
              </a:extLst>
            </p:cNvPr>
            <p:cNvSpPr/>
            <p:nvPr/>
          </p:nvSpPr>
          <p:spPr>
            <a:xfrm rot="5400000">
              <a:off x="5103410" y="2841435"/>
              <a:ext cx="2501873" cy="1374775"/>
            </a:xfrm>
            <a:custGeom>
              <a:avLst/>
              <a:gdLst>
                <a:gd name="connsiteX0" fmla="*/ 0 w 2501873"/>
                <a:gd name="connsiteY0" fmla="*/ 5777 h 1374775"/>
                <a:gd name="connsiteX1" fmla="*/ 2888 w 2501873"/>
                <a:gd name="connsiteY1" fmla="*/ 0 h 1374775"/>
                <a:gd name="connsiteX2" fmla="*/ 1815338 w 2501873"/>
                <a:gd name="connsiteY2" fmla="*/ 0 h 1374775"/>
                <a:gd name="connsiteX3" fmla="*/ 2501873 w 2501873"/>
                <a:gd name="connsiteY3" fmla="*/ 1373069 h 1374775"/>
                <a:gd name="connsiteX4" fmla="*/ 2501020 w 2501873"/>
                <a:gd name="connsiteY4" fmla="*/ 1374775 h 1374775"/>
                <a:gd name="connsiteX5" fmla="*/ 682793 w 2501873"/>
                <a:gd name="connsiteY5" fmla="*/ 1374775 h 1374775"/>
                <a:gd name="connsiteX6" fmla="*/ 683646 w 2501873"/>
                <a:gd name="connsiteY6" fmla="*/ 1373069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1873" h="1374775">
                  <a:moveTo>
                    <a:pt x="0" y="5777"/>
                  </a:moveTo>
                  <a:lnTo>
                    <a:pt x="2888" y="0"/>
                  </a:lnTo>
                  <a:lnTo>
                    <a:pt x="1815338" y="0"/>
                  </a:lnTo>
                  <a:lnTo>
                    <a:pt x="2501873" y="1373069"/>
                  </a:lnTo>
                  <a:lnTo>
                    <a:pt x="2501020" y="1374775"/>
                  </a:lnTo>
                  <a:lnTo>
                    <a:pt x="682793" y="1374775"/>
                  </a:lnTo>
                  <a:lnTo>
                    <a:pt x="683646" y="137306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6646085A-6502-478D-9EDF-480090C54576}"/>
                </a:ext>
              </a:extLst>
            </p:cNvPr>
            <p:cNvSpPr/>
            <p:nvPr/>
          </p:nvSpPr>
          <p:spPr>
            <a:xfrm rot="5400000">
              <a:off x="4983313" y="910594"/>
              <a:ext cx="1367293" cy="2734584"/>
            </a:xfrm>
            <a:custGeom>
              <a:avLst/>
              <a:gdLst>
                <a:gd name="connsiteX0" fmla="*/ 0 w 1367293"/>
                <a:gd name="connsiteY0" fmla="*/ 1367292 h 2734584"/>
                <a:gd name="connsiteX1" fmla="*/ 683647 w 1367293"/>
                <a:gd name="connsiteY1" fmla="*/ 0 h 2734584"/>
                <a:gd name="connsiteX2" fmla="*/ 1367293 w 1367293"/>
                <a:gd name="connsiteY2" fmla="*/ 1367292 h 2734584"/>
                <a:gd name="connsiteX3" fmla="*/ 683646 w 1367293"/>
                <a:gd name="connsiteY3" fmla="*/ 2734584 h 27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293" h="2734584">
                  <a:moveTo>
                    <a:pt x="0" y="1367292"/>
                  </a:moveTo>
                  <a:lnTo>
                    <a:pt x="683647" y="0"/>
                  </a:lnTo>
                  <a:lnTo>
                    <a:pt x="1367293" y="1367292"/>
                  </a:lnTo>
                  <a:lnTo>
                    <a:pt x="683646" y="27345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EDC64FE0-B800-4B2F-A371-17CF769E96DD}"/>
              </a:ext>
            </a:extLst>
          </p:cNvPr>
          <p:cNvGrpSpPr/>
          <p:nvPr/>
        </p:nvGrpSpPr>
        <p:grpSpPr>
          <a:xfrm>
            <a:off x="1907772" y="344229"/>
            <a:ext cx="1162036" cy="1347961"/>
            <a:chOff x="4295594" y="1594238"/>
            <a:chExt cx="2746140" cy="3185521"/>
          </a:xfrm>
        </p:grpSpPr>
        <p:sp>
          <p:nvSpPr>
            <p:cNvPr id="47" name="六角形 46">
              <a:extLst>
                <a:ext uri="{FF2B5EF4-FFF2-40B4-BE49-F238E27FC236}">
                  <a16:creationId xmlns:a16="http://schemas.microsoft.com/office/drawing/2014/main" id="{A81DC12E-F19B-42BB-A3BC-FF1626E18A78}"/>
                </a:ext>
              </a:extLst>
            </p:cNvPr>
            <p:cNvSpPr/>
            <p:nvPr/>
          </p:nvSpPr>
          <p:spPr>
            <a:xfrm rot="5400000">
              <a:off x="4075904" y="1813928"/>
              <a:ext cx="3185520" cy="2746140"/>
            </a:xfrm>
            <a:prstGeom prst="hexagon">
              <a:avLst/>
            </a:prstGeom>
            <a:solidFill>
              <a:srgbClr val="FF99CC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F16DB15B-2C29-41FF-831A-A93EF1ECC2F9}"/>
                </a:ext>
              </a:extLst>
            </p:cNvPr>
            <p:cNvSpPr/>
            <p:nvPr/>
          </p:nvSpPr>
          <p:spPr>
            <a:xfrm rot="5400000">
              <a:off x="5103410" y="2841435"/>
              <a:ext cx="2501873" cy="1374775"/>
            </a:xfrm>
            <a:custGeom>
              <a:avLst/>
              <a:gdLst>
                <a:gd name="connsiteX0" fmla="*/ 0 w 2501873"/>
                <a:gd name="connsiteY0" fmla="*/ 5777 h 1374775"/>
                <a:gd name="connsiteX1" fmla="*/ 2888 w 2501873"/>
                <a:gd name="connsiteY1" fmla="*/ 0 h 1374775"/>
                <a:gd name="connsiteX2" fmla="*/ 1815338 w 2501873"/>
                <a:gd name="connsiteY2" fmla="*/ 0 h 1374775"/>
                <a:gd name="connsiteX3" fmla="*/ 2501873 w 2501873"/>
                <a:gd name="connsiteY3" fmla="*/ 1373069 h 1374775"/>
                <a:gd name="connsiteX4" fmla="*/ 2501020 w 2501873"/>
                <a:gd name="connsiteY4" fmla="*/ 1374775 h 1374775"/>
                <a:gd name="connsiteX5" fmla="*/ 682793 w 2501873"/>
                <a:gd name="connsiteY5" fmla="*/ 1374775 h 1374775"/>
                <a:gd name="connsiteX6" fmla="*/ 683646 w 2501873"/>
                <a:gd name="connsiteY6" fmla="*/ 1373069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1873" h="1374775">
                  <a:moveTo>
                    <a:pt x="0" y="5777"/>
                  </a:moveTo>
                  <a:lnTo>
                    <a:pt x="2888" y="0"/>
                  </a:lnTo>
                  <a:lnTo>
                    <a:pt x="1815338" y="0"/>
                  </a:lnTo>
                  <a:lnTo>
                    <a:pt x="2501873" y="1373069"/>
                  </a:lnTo>
                  <a:lnTo>
                    <a:pt x="2501020" y="1374775"/>
                  </a:lnTo>
                  <a:lnTo>
                    <a:pt x="682793" y="1374775"/>
                  </a:lnTo>
                  <a:lnTo>
                    <a:pt x="683646" y="137306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20996FD2-B54F-4046-924D-40486ED54345}"/>
                </a:ext>
              </a:extLst>
            </p:cNvPr>
            <p:cNvSpPr/>
            <p:nvPr/>
          </p:nvSpPr>
          <p:spPr>
            <a:xfrm rot="5400000">
              <a:off x="4983313" y="910594"/>
              <a:ext cx="1367293" cy="2734584"/>
            </a:xfrm>
            <a:custGeom>
              <a:avLst/>
              <a:gdLst>
                <a:gd name="connsiteX0" fmla="*/ 0 w 1367293"/>
                <a:gd name="connsiteY0" fmla="*/ 1367292 h 2734584"/>
                <a:gd name="connsiteX1" fmla="*/ 683647 w 1367293"/>
                <a:gd name="connsiteY1" fmla="*/ 0 h 2734584"/>
                <a:gd name="connsiteX2" fmla="*/ 1367293 w 1367293"/>
                <a:gd name="connsiteY2" fmla="*/ 1367292 h 2734584"/>
                <a:gd name="connsiteX3" fmla="*/ 683646 w 1367293"/>
                <a:gd name="connsiteY3" fmla="*/ 2734584 h 27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293" h="2734584">
                  <a:moveTo>
                    <a:pt x="0" y="1367292"/>
                  </a:moveTo>
                  <a:lnTo>
                    <a:pt x="683647" y="0"/>
                  </a:lnTo>
                  <a:lnTo>
                    <a:pt x="1367293" y="1367292"/>
                  </a:lnTo>
                  <a:lnTo>
                    <a:pt x="683646" y="27345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7DB70822-51D9-4B44-BF96-87C7F2A6F966}"/>
              </a:ext>
            </a:extLst>
          </p:cNvPr>
          <p:cNvGrpSpPr/>
          <p:nvPr/>
        </p:nvGrpSpPr>
        <p:grpSpPr>
          <a:xfrm>
            <a:off x="5914404" y="344229"/>
            <a:ext cx="1162036" cy="1347961"/>
            <a:chOff x="4295594" y="1594238"/>
            <a:chExt cx="2746140" cy="3185521"/>
          </a:xfrm>
        </p:grpSpPr>
        <p:sp>
          <p:nvSpPr>
            <p:cNvPr id="51" name="六角形 50">
              <a:extLst>
                <a:ext uri="{FF2B5EF4-FFF2-40B4-BE49-F238E27FC236}">
                  <a16:creationId xmlns:a16="http://schemas.microsoft.com/office/drawing/2014/main" id="{C42228EA-812D-46ED-B0CF-8A68904E6613}"/>
                </a:ext>
              </a:extLst>
            </p:cNvPr>
            <p:cNvSpPr/>
            <p:nvPr/>
          </p:nvSpPr>
          <p:spPr>
            <a:xfrm rot="5400000">
              <a:off x="4075904" y="1813928"/>
              <a:ext cx="3185520" cy="2746140"/>
            </a:xfrm>
            <a:prstGeom prst="hexagon">
              <a:avLst/>
            </a:prstGeom>
            <a:solidFill>
              <a:srgbClr val="92D05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10911D3E-F325-4C62-8DFF-80C1210EC5CC}"/>
                </a:ext>
              </a:extLst>
            </p:cNvPr>
            <p:cNvSpPr/>
            <p:nvPr/>
          </p:nvSpPr>
          <p:spPr>
            <a:xfrm rot="5400000">
              <a:off x="5103410" y="2841435"/>
              <a:ext cx="2501873" cy="1374775"/>
            </a:xfrm>
            <a:custGeom>
              <a:avLst/>
              <a:gdLst>
                <a:gd name="connsiteX0" fmla="*/ 0 w 2501873"/>
                <a:gd name="connsiteY0" fmla="*/ 5777 h 1374775"/>
                <a:gd name="connsiteX1" fmla="*/ 2888 w 2501873"/>
                <a:gd name="connsiteY1" fmla="*/ 0 h 1374775"/>
                <a:gd name="connsiteX2" fmla="*/ 1815338 w 2501873"/>
                <a:gd name="connsiteY2" fmla="*/ 0 h 1374775"/>
                <a:gd name="connsiteX3" fmla="*/ 2501873 w 2501873"/>
                <a:gd name="connsiteY3" fmla="*/ 1373069 h 1374775"/>
                <a:gd name="connsiteX4" fmla="*/ 2501020 w 2501873"/>
                <a:gd name="connsiteY4" fmla="*/ 1374775 h 1374775"/>
                <a:gd name="connsiteX5" fmla="*/ 682793 w 2501873"/>
                <a:gd name="connsiteY5" fmla="*/ 1374775 h 1374775"/>
                <a:gd name="connsiteX6" fmla="*/ 683646 w 2501873"/>
                <a:gd name="connsiteY6" fmla="*/ 1373069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1873" h="1374775">
                  <a:moveTo>
                    <a:pt x="0" y="5777"/>
                  </a:moveTo>
                  <a:lnTo>
                    <a:pt x="2888" y="0"/>
                  </a:lnTo>
                  <a:lnTo>
                    <a:pt x="1815338" y="0"/>
                  </a:lnTo>
                  <a:lnTo>
                    <a:pt x="2501873" y="1373069"/>
                  </a:lnTo>
                  <a:lnTo>
                    <a:pt x="2501020" y="1374775"/>
                  </a:lnTo>
                  <a:lnTo>
                    <a:pt x="682793" y="1374775"/>
                  </a:lnTo>
                  <a:lnTo>
                    <a:pt x="683646" y="137306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33460033-4BE7-4CB7-B1CC-B72DC5BD504F}"/>
                </a:ext>
              </a:extLst>
            </p:cNvPr>
            <p:cNvSpPr/>
            <p:nvPr/>
          </p:nvSpPr>
          <p:spPr>
            <a:xfrm rot="5400000">
              <a:off x="4983313" y="910594"/>
              <a:ext cx="1367293" cy="2734584"/>
            </a:xfrm>
            <a:custGeom>
              <a:avLst/>
              <a:gdLst>
                <a:gd name="connsiteX0" fmla="*/ 0 w 1367293"/>
                <a:gd name="connsiteY0" fmla="*/ 1367292 h 2734584"/>
                <a:gd name="connsiteX1" fmla="*/ 683647 w 1367293"/>
                <a:gd name="connsiteY1" fmla="*/ 0 h 2734584"/>
                <a:gd name="connsiteX2" fmla="*/ 1367293 w 1367293"/>
                <a:gd name="connsiteY2" fmla="*/ 1367292 h 2734584"/>
                <a:gd name="connsiteX3" fmla="*/ 683646 w 1367293"/>
                <a:gd name="connsiteY3" fmla="*/ 2734584 h 27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293" h="2734584">
                  <a:moveTo>
                    <a:pt x="0" y="1367292"/>
                  </a:moveTo>
                  <a:lnTo>
                    <a:pt x="683647" y="0"/>
                  </a:lnTo>
                  <a:lnTo>
                    <a:pt x="1367293" y="1367292"/>
                  </a:lnTo>
                  <a:lnTo>
                    <a:pt x="683646" y="27345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E2D7F72D-C7B3-4A55-ABDA-F6ABEB6D09A6}"/>
              </a:ext>
            </a:extLst>
          </p:cNvPr>
          <p:cNvGrpSpPr/>
          <p:nvPr/>
        </p:nvGrpSpPr>
        <p:grpSpPr>
          <a:xfrm>
            <a:off x="3243316" y="344229"/>
            <a:ext cx="1162036" cy="1347961"/>
            <a:chOff x="4295594" y="1594238"/>
            <a:chExt cx="2746140" cy="3185521"/>
          </a:xfrm>
        </p:grpSpPr>
        <p:sp>
          <p:nvSpPr>
            <p:cNvPr id="55" name="六角形 54">
              <a:extLst>
                <a:ext uri="{FF2B5EF4-FFF2-40B4-BE49-F238E27FC236}">
                  <a16:creationId xmlns:a16="http://schemas.microsoft.com/office/drawing/2014/main" id="{E4420F87-70B1-467C-8994-2FD8BFB0AE7D}"/>
                </a:ext>
              </a:extLst>
            </p:cNvPr>
            <p:cNvSpPr/>
            <p:nvPr/>
          </p:nvSpPr>
          <p:spPr>
            <a:xfrm rot="5400000">
              <a:off x="4075904" y="1813928"/>
              <a:ext cx="3185520" cy="2746140"/>
            </a:xfrm>
            <a:prstGeom prst="hexagon">
              <a:avLst/>
            </a:prstGeom>
            <a:solidFill>
              <a:schemeClr val="accent6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2C3A9231-C434-4A75-AFEE-B0A9D07E0B8B}"/>
                </a:ext>
              </a:extLst>
            </p:cNvPr>
            <p:cNvSpPr/>
            <p:nvPr/>
          </p:nvSpPr>
          <p:spPr>
            <a:xfrm rot="5400000">
              <a:off x="5103410" y="2841435"/>
              <a:ext cx="2501873" cy="1374775"/>
            </a:xfrm>
            <a:custGeom>
              <a:avLst/>
              <a:gdLst>
                <a:gd name="connsiteX0" fmla="*/ 0 w 2501873"/>
                <a:gd name="connsiteY0" fmla="*/ 5777 h 1374775"/>
                <a:gd name="connsiteX1" fmla="*/ 2888 w 2501873"/>
                <a:gd name="connsiteY1" fmla="*/ 0 h 1374775"/>
                <a:gd name="connsiteX2" fmla="*/ 1815338 w 2501873"/>
                <a:gd name="connsiteY2" fmla="*/ 0 h 1374775"/>
                <a:gd name="connsiteX3" fmla="*/ 2501873 w 2501873"/>
                <a:gd name="connsiteY3" fmla="*/ 1373069 h 1374775"/>
                <a:gd name="connsiteX4" fmla="*/ 2501020 w 2501873"/>
                <a:gd name="connsiteY4" fmla="*/ 1374775 h 1374775"/>
                <a:gd name="connsiteX5" fmla="*/ 682793 w 2501873"/>
                <a:gd name="connsiteY5" fmla="*/ 1374775 h 1374775"/>
                <a:gd name="connsiteX6" fmla="*/ 683646 w 2501873"/>
                <a:gd name="connsiteY6" fmla="*/ 1373069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1873" h="1374775">
                  <a:moveTo>
                    <a:pt x="0" y="5777"/>
                  </a:moveTo>
                  <a:lnTo>
                    <a:pt x="2888" y="0"/>
                  </a:lnTo>
                  <a:lnTo>
                    <a:pt x="1815338" y="0"/>
                  </a:lnTo>
                  <a:lnTo>
                    <a:pt x="2501873" y="1373069"/>
                  </a:lnTo>
                  <a:lnTo>
                    <a:pt x="2501020" y="1374775"/>
                  </a:lnTo>
                  <a:lnTo>
                    <a:pt x="682793" y="1374775"/>
                  </a:lnTo>
                  <a:lnTo>
                    <a:pt x="683646" y="137306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F08A553A-DD6C-4C4A-925B-B3F8D7A6F296}"/>
                </a:ext>
              </a:extLst>
            </p:cNvPr>
            <p:cNvSpPr/>
            <p:nvPr/>
          </p:nvSpPr>
          <p:spPr>
            <a:xfrm rot="5400000">
              <a:off x="4983313" y="910594"/>
              <a:ext cx="1367293" cy="2734584"/>
            </a:xfrm>
            <a:custGeom>
              <a:avLst/>
              <a:gdLst>
                <a:gd name="connsiteX0" fmla="*/ 0 w 1367293"/>
                <a:gd name="connsiteY0" fmla="*/ 1367292 h 2734584"/>
                <a:gd name="connsiteX1" fmla="*/ 683647 w 1367293"/>
                <a:gd name="connsiteY1" fmla="*/ 0 h 2734584"/>
                <a:gd name="connsiteX2" fmla="*/ 1367293 w 1367293"/>
                <a:gd name="connsiteY2" fmla="*/ 1367292 h 2734584"/>
                <a:gd name="connsiteX3" fmla="*/ 683646 w 1367293"/>
                <a:gd name="connsiteY3" fmla="*/ 2734584 h 27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293" h="2734584">
                  <a:moveTo>
                    <a:pt x="0" y="1367292"/>
                  </a:moveTo>
                  <a:lnTo>
                    <a:pt x="683647" y="0"/>
                  </a:lnTo>
                  <a:lnTo>
                    <a:pt x="1367293" y="1367292"/>
                  </a:lnTo>
                  <a:lnTo>
                    <a:pt x="683646" y="27345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88837932-C2EB-4D3F-A5A8-5F783CC12876}"/>
              </a:ext>
            </a:extLst>
          </p:cNvPr>
          <p:cNvGrpSpPr/>
          <p:nvPr/>
        </p:nvGrpSpPr>
        <p:grpSpPr>
          <a:xfrm>
            <a:off x="5903998" y="2802427"/>
            <a:ext cx="1162036" cy="1347961"/>
            <a:chOff x="4295594" y="1594238"/>
            <a:chExt cx="2746140" cy="3185521"/>
          </a:xfrm>
        </p:grpSpPr>
        <p:sp>
          <p:nvSpPr>
            <p:cNvPr id="59" name="六角形 58">
              <a:extLst>
                <a:ext uri="{FF2B5EF4-FFF2-40B4-BE49-F238E27FC236}">
                  <a16:creationId xmlns:a16="http://schemas.microsoft.com/office/drawing/2014/main" id="{82937AF6-8567-4A51-A0AC-13DBCA991E1B}"/>
                </a:ext>
              </a:extLst>
            </p:cNvPr>
            <p:cNvSpPr/>
            <p:nvPr/>
          </p:nvSpPr>
          <p:spPr>
            <a:xfrm rot="5400000">
              <a:off x="4075904" y="1813928"/>
              <a:ext cx="3185520" cy="2746140"/>
            </a:xfrm>
            <a:prstGeom prst="hexagon">
              <a:avLst/>
            </a:prstGeom>
            <a:solidFill>
              <a:srgbClr val="0033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2BE38A3C-7571-4243-B80D-DAFF396DC2AE}"/>
                </a:ext>
              </a:extLst>
            </p:cNvPr>
            <p:cNvSpPr/>
            <p:nvPr/>
          </p:nvSpPr>
          <p:spPr>
            <a:xfrm rot="5400000">
              <a:off x="5103410" y="2841435"/>
              <a:ext cx="2501873" cy="1374775"/>
            </a:xfrm>
            <a:custGeom>
              <a:avLst/>
              <a:gdLst>
                <a:gd name="connsiteX0" fmla="*/ 0 w 2501873"/>
                <a:gd name="connsiteY0" fmla="*/ 5777 h 1374775"/>
                <a:gd name="connsiteX1" fmla="*/ 2888 w 2501873"/>
                <a:gd name="connsiteY1" fmla="*/ 0 h 1374775"/>
                <a:gd name="connsiteX2" fmla="*/ 1815338 w 2501873"/>
                <a:gd name="connsiteY2" fmla="*/ 0 h 1374775"/>
                <a:gd name="connsiteX3" fmla="*/ 2501873 w 2501873"/>
                <a:gd name="connsiteY3" fmla="*/ 1373069 h 1374775"/>
                <a:gd name="connsiteX4" fmla="*/ 2501020 w 2501873"/>
                <a:gd name="connsiteY4" fmla="*/ 1374775 h 1374775"/>
                <a:gd name="connsiteX5" fmla="*/ 682793 w 2501873"/>
                <a:gd name="connsiteY5" fmla="*/ 1374775 h 1374775"/>
                <a:gd name="connsiteX6" fmla="*/ 683646 w 2501873"/>
                <a:gd name="connsiteY6" fmla="*/ 1373069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1873" h="1374775">
                  <a:moveTo>
                    <a:pt x="0" y="5777"/>
                  </a:moveTo>
                  <a:lnTo>
                    <a:pt x="2888" y="0"/>
                  </a:lnTo>
                  <a:lnTo>
                    <a:pt x="1815338" y="0"/>
                  </a:lnTo>
                  <a:lnTo>
                    <a:pt x="2501873" y="1373069"/>
                  </a:lnTo>
                  <a:lnTo>
                    <a:pt x="2501020" y="1374775"/>
                  </a:lnTo>
                  <a:lnTo>
                    <a:pt x="682793" y="1374775"/>
                  </a:lnTo>
                  <a:lnTo>
                    <a:pt x="683646" y="137306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A1A79BDF-4282-462E-B063-25F2219719CF}"/>
                </a:ext>
              </a:extLst>
            </p:cNvPr>
            <p:cNvSpPr/>
            <p:nvPr/>
          </p:nvSpPr>
          <p:spPr>
            <a:xfrm rot="5400000">
              <a:off x="4983313" y="910594"/>
              <a:ext cx="1367293" cy="2734584"/>
            </a:xfrm>
            <a:custGeom>
              <a:avLst/>
              <a:gdLst>
                <a:gd name="connsiteX0" fmla="*/ 0 w 1367293"/>
                <a:gd name="connsiteY0" fmla="*/ 1367292 h 2734584"/>
                <a:gd name="connsiteX1" fmla="*/ 683647 w 1367293"/>
                <a:gd name="connsiteY1" fmla="*/ 0 h 2734584"/>
                <a:gd name="connsiteX2" fmla="*/ 1367293 w 1367293"/>
                <a:gd name="connsiteY2" fmla="*/ 1367292 h 2734584"/>
                <a:gd name="connsiteX3" fmla="*/ 683646 w 1367293"/>
                <a:gd name="connsiteY3" fmla="*/ 2734584 h 27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293" h="2734584">
                  <a:moveTo>
                    <a:pt x="0" y="1367292"/>
                  </a:moveTo>
                  <a:lnTo>
                    <a:pt x="683647" y="0"/>
                  </a:lnTo>
                  <a:lnTo>
                    <a:pt x="1367293" y="1367292"/>
                  </a:lnTo>
                  <a:lnTo>
                    <a:pt x="683646" y="27345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56F9F342-EF94-4F34-A9DD-583770EDB432}"/>
              </a:ext>
            </a:extLst>
          </p:cNvPr>
          <p:cNvGrpSpPr/>
          <p:nvPr/>
        </p:nvGrpSpPr>
        <p:grpSpPr>
          <a:xfrm>
            <a:off x="5288636" y="1588035"/>
            <a:ext cx="1162036" cy="1347961"/>
            <a:chOff x="4295594" y="1594238"/>
            <a:chExt cx="2746140" cy="3185521"/>
          </a:xfrm>
        </p:grpSpPr>
        <p:sp>
          <p:nvSpPr>
            <p:cNvPr id="63" name="六角形 62">
              <a:extLst>
                <a:ext uri="{FF2B5EF4-FFF2-40B4-BE49-F238E27FC236}">
                  <a16:creationId xmlns:a16="http://schemas.microsoft.com/office/drawing/2014/main" id="{E4AE052A-6418-4CE8-8FDB-2C66EA063A36}"/>
                </a:ext>
              </a:extLst>
            </p:cNvPr>
            <p:cNvSpPr/>
            <p:nvPr/>
          </p:nvSpPr>
          <p:spPr>
            <a:xfrm rot="5400000">
              <a:off x="4075904" y="1813928"/>
              <a:ext cx="3185520" cy="2746140"/>
            </a:xfrm>
            <a:prstGeom prst="hexagon">
              <a:avLst/>
            </a:prstGeom>
            <a:solidFill>
              <a:srgbClr val="00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C95B3BDA-392D-4ECF-9050-4B2CEA395122}"/>
                </a:ext>
              </a:extLst>
            </p:cNvPr>
            <p:cNvSpPr/>
            <p:nvPr/>
          </p:nvSpPr>
          <p:spPr>
            <a:xfrm rot="5400000">
              <a:off x="5103410" y="2841435"/>
              <a:ext cx="2501873" cy="1374775"/>
            </a:xfrm>
            <a:custGeom>
              <a:avLst/>
              <a:gdLst>
                <a:gd name="connsiteX0" fmla="*/ 0 w 2501873"/>
                <a:gd name="connsiteY0" fmla="*/ 5777 h 1374775"/>
                <a:gd name="connsiteX1" fmla="*/ 2888 w 2501873"/>
                <a:gd name="connsiteY1" fmla="*/ 0 h 1374775"/>
                <a:gd name="connsiteX2" fmla="*/ 1815338 w 2501873"/>
                <a:gd name="connsiteY2" fmla="*/ 0 h 1374775"/>
                <a:gd name="connsiteX3" fmla="*/ 2501873 w 2501873"/>
                <a:gd name="connsiteY3" fmla="*/ 1373069 h 1374775"/>
                <a:gd name="connsiteX4" fmla="*/ 2501020 w 2501873"/>
                <a:gd name="connsiteY4" fmla="*/ 1374775 h 1374775"/>
                <a:gd name="connsiteX5" fmla="*/ 682793 w 2501873"/>
                <a:gd name="connsiteY5" fmla="*/ 1374775 h 1374775"/>
                <a:gd name="connsiteX6" fmla="*/ 683646 w 2501873"/>
                <a:gd name="connsiteY6" fmla="*/ 1373069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1873" h="1374775">
                  <a:moveTo>
                    <a:pt x="0" y="5777"/>
                  </a:moveTo>
                  <a:lnTo>
                    <a:pt x="2888" y="0"/>
                  </a:lnTo>
                  <a:lnTo>
                    <a:pt x="1815338" y="0"/>
                  </a:lnTo>
                  <a:lnTo>
                    <a:pt x="2501873" y="1373069"/>
                  </a:lnTo>
                  <a:lnTo>
                    <a:pt x="2501020" y="1374775"/>
                  </a:lnTo>
                  <a:lnTo>
                    <a:pt x="682793" y="1374775"/>
                  </a:lnTo>
                  <a:lnTo>
                    <a:pt x="683646" y="137306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AC2B6C40-E5D9-44DF-A42D-0097E66FC73B}"/>
                </a:ext>
              </a:extLst>
            </p:cNvPr>
            <p:cNvSpPr/>
            <p:nvPr/>
          </p:nvSpPr>
          <p:spPr>
            <a:xfrm rot="5400000">
              <a:off x="4983313" y="910594"/>
              <a:ext cx="1367293" cy="2734584"/>
            </a:xfrm>
            <a:custGeom>
              <a:avLst/>
              <a:gdLst>
                <a:gd name="connsiteX0" fmla="*/ 0 w 1367293"/>
                <a:gd name="connsiteY0" fmla="*/ 1367292 h 2734584"/>
                <a:gd name="connsiteX1" fmla="*/ 683647 w 1367293"/>
                <a:gd name="connsiteY1" fmla="*/ 0 h 2734584"/>
                <a:gd name="connsiteX2" fmla="*/ 1367293 w 1367293"/>
                <a:gd name="connsiteY2" fmla="*/ 1367292 h 2734584"/>
                <a:gd name="connsiteX3" fmla="*/ 683646 w 1367293"/>
                <a:gd name="connsiteY3" fmla="*/ 2734584 h 27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293" h="2734584">
                  <a:moveTo>
                    <a:pt x="0" y="1367292"/>
                  </a:moveTo>
                  <a:lnTo>
                    <a:pt x="683647" y="0"/>
                  </a:lnTo>
                  <a:lnTo>
                    <a:pt x="1367293" y="1367292"/>
                  </a:lnTo>
                  <a:lnTo>
                    <a:pt x="683646" y="27345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D7281030-5A8F-4155-9A4F-0A38DDCE6FF3}"/>
              </a:ext>
            </a:extLst>
          </p:cNvPr>
          <p:cNvGrpSpPr/>
          <p:nvPr/>
        </p:nvGrpSpPr>
        <p:grpSpPr>
          <a:xfrm>
            <a:off x="2575904" y="1588035"/>
            <a:ext cx="1162036" cy="1347961"/>
            <a:chOff x="4295594" y="1594238"/>
            <a:chExt cx="2746140" cy="3185521"/>
          </a:xfrm>
        </p:grpSpPr>
        <p:sp>
          <p:nvSpPr>
            <p:cNvPr id="67" name="六角形 66">
              <a:extLst>
                <a:ext uri="{FF2B5EF4-FFF2-40B4-BE49-F238E27FC236}">
                  <a16:creationId xmlns:a16="http://schemas.microsoft.com/office/drawing/2014/main" id="{EBA23E8D-8635-4836-A73A-631A8DEC082E}"/>
                </a:ext>
              </a:extLst>
            </p:cNvPr>
            <p:cNvSpPr/>
            <p:nvPr/>
          </p:nvSpPr>
          <p:spPr>
            <a:xfrm rot="5400000">
              <a:off x="4075904" y="1813928"/>
              <a:ext cx="3185520" cy="2746140"/>
            </a:xfrm>
            <a:prstGeom prst="hexagon">
              <a:avLst/>
            </a:prstGeom>
            <a:solidFill>
              <a:srgbClr val="CCFF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CD3D6752-D367-4250-947B-C6F06619A2C7}"/>
                </a:ext>
              </a:extLst>
            </p:cNvPr>
            <p:cNvSpPr/>
            <p:nvPr/>
          </p:nvSpPr>
          <p:spPr>
            <a:xfrm rot="5400000">
              <a:off x="5103410" y="2841435"/>
              <a:ext cx="2501873" cy="1374775"/>
            </a:xfrm>
            <a:custGeom>
              <a:avLst/>
              <a:gdLst>
                <a:gd name="connsiteX0" fmla="*/ 0 w 2501873"/>
                <a:gd name="connsiteY0" fmla="*/ 5777 h 1374775"/>
                <a:gd name="connsiteX1" fmla="*/ 2888 w 2501873"/>
                <a:gd name="connsiteY1" fmla="*/ 0 h 1374775"/>
                <a:gd name="connsiteX2" fmla="*/ 1815338 w 2501873"/>
                <a:gd name="connsiteY2" fmla="*/ 0 h 1374775"/>
                <a:gd name="connsiteX3" fmla="*/ 2501873 w 2501873"/>
                <a:gd name="connsiteY3" fmla="*/ 1373069 h 1374775"/>
                <a:gd name="connsiteX4" fmla="*/ 2501020 w 2501873"/>
                <a:gd name="connsiteY4" fmla="*/ 1374775 h 1374775"/>
                <a:gd name="connsiteX5" fmla="*/ 682793 w 2501873"/>
                <a:gd name="connsiteY5" fmla="*/ 1374775 h 1374775"/>
                <a:gd name="connsiteX6" fmla="*/ 683646 w 2501873"/>
                <a:gd name="connsiteY6" fmla="*/ 1373069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1873" h="1374775">
                  <a:moveTo>
                    <a:pt x="0" y="5777"/>
                  </a:moveTo>
                  <a:lnTo>
                    <a:pt x="2888" y="0"/>
                  </a:lnTo>
                  <a:lnTo>
                    <a:pt x="1815338" y="0"/>
                  </a:lnTo>
                  <a:lnTo>
                    <a:pt x="2501873" y="1373069"/>
                  </a:lnTo>
                  <a:lnTo>
                    <a:pt x="2501020" y="1374775"/>
                  </a:lnTo>
                  <a:lnTo>
                    <a:pt x="682793" y="1374775"/>
                  </a:lnTo>
                  <a:lnTo>
                    <a:pt x="683646" y="137306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6FF37CBC-61F7-4A32-B95A-02E0B03CCEFE}"/>
                </a:ext>
              </a:extLst>
            </p:cNvPr>
            <p:cNvSpPr/>
            <p:nvPr/>
          </p:nvSpPr>
          <p:spPr>
            <a:xfrm rot="5400000">
              <a:off x="4983313" y="910594"/>
              <a:ext cx="1367293" cy="2734584"/>
            </a:xfrm>
            <a:custGeom>
              <a:avLst/>
              <a:gdLst>
                <a:gd name="connsiteX0" fmla="*/ 0 w 1367293"/>
                <a:gd name="connsiteY0" fmla="*/ 1367292 h 2734584"/>
                <a:gd name="connsiteX1" fmla="*/ 683647 w 1367293"/>
                <a:gd name="connsiteY1" fmla="*/ 0 h 2734584"/>
                <a:gd name="connsiteX2" fmla="*/ 1367293 w 1367293"/>
                <a:gd name="connsiteY2" fmla="*/ 1367292 h 2734584"/>
                <a:gd name="connsiteX3" fmla="*/ 683646 w 1367293"/>
                <a:gd name="connsiteY3" fmla="*/ 2734584 h 27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293" h="2734584">
                  <a:moveTo>
                    <a:pt x="0" y="1367292"/>
                  </a:moveTo>
                  <a:lnTo>
                    <a:pt x="683647" y="0"/>
                  </a:lnTo>
                  <a:lnTo>
                    <a:pt x="1367293" y="1367292"/>
                  </a:lnTo>
                  <a:lnTo>
                    <a:pt x="683646" y="27345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1266D50D-9C88-46ED-BFFB-43EF9D10DE42}"/>
              </a:ext>
            </a:extLst>
          </p:cNvPr>
          <p:cNvGrpSpPr/>
          <p:nvPr/>
        </p:nvGrpSpPr>
        <p:grpSpPr>
          <a:xfrm>
            <a:off x="3222502" y="2802427"/>
            <a:ext cx="1162036" cy="1347961"/>
            <a:chOff x="4295594" y="1594238"/>
            <a:chExt cx="2746140" cy="3185521"/>
          </a:xfrm>
        </p:grpSpPr>
        <p:sp>
          <p:nvSpPr>
            <p:cNvPr id="71" name="六角形 70">
              <a:extLst>
                <a:ext uri="{FF2B5EF4-FFF2-40B4-BE49-F238E27FC236}">
                  <a16:creationId xmlns:a16="http://schemas.microsoft.com/office/drawing/2014/main" id="{52454418-B59F-4258-AE28-72F10DE46A1A}"/>
                </a:ext>
              </a:extLst>
            </p:cNvPr>
            <p:cNvSpPr/>
            <p:nvPr/>
          </p:nvSpPr>
          <p:spPr>
            <a:xfrm rot="5400000">
              <a:off x="4075904" y="1813928"/>
              <a:ext cx="3185520" cy="2746140"/>
            </a:xfrm>
            <a:prstGeom prst="hexagon">
              <a:avLst/>
            </a:prstGeom>
            <a:solidFill>
              <a:srgbClr val="6600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044D279B-0DD9-466C-A345-49E4057C5037}"/>
                </a:ext>
              </a:extLst>
            </p:cNvPr>
            <p:cNvSpPr/>
            <p:nvPr/>
          </p:nvSpPr>
          <p:spPr>
            <a:xfrm rot="5400000">
              <a:off x="5103410" y="2841435"/>
              <a:ext cx="2501873" cy="1374775"/>
            </a:xfrm>
            <a:custGeom>
              <a:avLst/>
              <a:gdLst>
                <a:gd name="connsiteX0" fmla="*/ 0 w 2501873"/>
                <a:gd name="connsiteY0" fmla="*/ 5777 h 1374775"/>
                <a:gd name="connsiteX1" fmla="*/ 2888 w 2501873"/>
                <a:gd name="connsiteY1" fmla="*/ 0 h 1374775"/>
                <a:gd name="connsiteX2" fmla="*/ 1815338 w 2501873"/>
                <a:gd name="connsiteY2" fmla="*/ 0 h 1374775"/>
                <a:gd name="connsiteX3" fmla="*/ 2501873 w 2501873"/>
                <a:gd name="connsiteY3" fmla="*/ 1373069 h 1374775"/>
                <a:gd name="connsiteX4" fmla="*/ 2501020 w 2501873"/>
                <a:gd name="connsiteY4" fmla="*/ 1374775 h 1374775"/>
                <a:gd name="connsiteX5" fmla="*/ 682793 w 2501873"/>
                <a:gd name="connsiteY5" fmla="*/ 1374775 h 1374775"/>
                <a:gd name="connsiteX6" fmla="*/ 683646 w 2501873"/>
                <a:gd name="connsiteY6" fmla="*/ 1373069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1873" h="1374775">
                  <a:moveTo>
                    <a:pt x="0" y="5777"/>
                  </a:moveTo>
                  <a:lnTo>
                    <a:pt x="2888" y="0"/>
                  </a:lnTo>
                  <a:lnTo>
                    <a:pt x="1815338" y="0"/>
                  </a:lnTo>
                  <a:lnTo>
                    <a:pt x="2501873" y="1373069"/>
                  </a:lnTo>
                  <a:lnTo>
                    <a:pt x="2501020" y="1374775"/>
                  </a:lnTo>
                  <a:lnTo>
                    <a:pt x="682793" y="1374775"/>
                  </a:lnTo>
                  <a:lnTo>
                    <a:pt x="683646" y="137306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4AC06244-F36B-483D-B544-4DEC1A70FD29}"/>
                </a:ext>
              </a:extLst>
            </p:cNvPr>
            <p:cNvSpPr/>
            <p:nvPr/>
          </p:nvSpPr>
          <p:spPr>
            <a:xfrm rot="5400000">
              <a:off x="4983313" y="910594"/>
              <a:ext cx="1367293" cy="2734584"/>
            </a:xfrm>
            <a:custGeom>
              <a:avLst/>
              <a:gdLst>
                <a:gd name="connsiteX0" fmla="*/ 0 w 1367293"/>
                <a:gd name="connsiteY0" fmla="*/ 1367292 h 2734584"/>
                <a:gd name="connsiteX1" fmla="*/ 683647 w 1367293"/>
                <a:gd name="connsiteY1" fmla="*/ 0 h 2734584"/>
                <a:gd name="connsiteX2" fmla="*/ 1367293 w 1367293"/>
                <a:gd name="connsiteY2" fmla="*/ 1367292 h 2734584"/>
                <a:gd name="connsiteX3" fmla="*/ 683646 w 1367293"/>
                <a:gd name="connsiteY3" fmla="*/ 2734584 h 27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293" h="2734584">
                  <a:moveTo>
                    <a:pt x="0" y="1367292"/>
                  </a:moveTo>
                  <a:lnTo>
                    <a:pt x="683647" y="0"/>
                  </a:lnTo>
                  <a:lnTo>
                    <a:pt x="1367293" y="1367292"/>
                  </a:lnTo>
                  <a:lnTo>
                    <a:pt x="683646" y="27345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DC8A6A73-010D-4D80-9BC7-6CB446192416}"/>
              </a:ext>
            </a:extLst>
          </p:cNvPr>
          <p:cNvGrpSpPr/>
          <p:nvPr/>
        </p:nvGrpSpPr>
        <p:grpSpPr>
          <a:xfrm>
            <a:off x="1881754" y="2802427"/>
            <a:ext cx="1162036" cy="1347961"/>
            <a:chOff x="4295594" y="1594238"/>
            <a:chExt cx="2746140" cy="3185521"/>
          </a:xfrm>
        </p:grpSpPr>
        <p:sp>
          <p:nvSpPr>
            <p:cNvPr id="75" name="六角形 74">
              <a:extLst>
                <a:ext uri="{FF2B5EF4-FFF2-40B4-BE49-F238E27FC236}">
                  <a16:creationId xmlns:a16="http://schemas.microsoft.com/office/drawing/2014/main" id="{14834FB6-B8AF-487A-94C1-2C81353FEF07}"/>
                </a:ext>
              </a:extLst>
            </p:cNvPr>
            <p:cNvSpPr/>
            <p:nvPr/>
          </p:nvSpPr>
          <p:spPr>
            <a:xfrm rot="5400000">
              <a:off x="4075904" y="1813928"/>
              <a:ext cx="3185520" cy="2746140"/>
            </a:xfrm>
            <a:prstGeom prst="hexagon">
              <a:avLst/>
            </a:prstGeom>
            <a:solidFill>
              <a:srgbClr val="6633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795647F5-D4B5-4D26-9336-6FD1231970D4}"/>
                </a:ext>
              </a:extLst>
            </p:cNvPr>
            <p:cNvSpPr/>
            <p:nvPr/>
          </p:nvSpPr>
          <p:spPr>
            <a:xfrm rot="5400000">
              <a:off x="5103410" y="2841435"/>
              <a:ext cx="2501873" cy="1374775"/>
            </a:xfrm>
            <a:custGeom>
              <a:avLst/>
              <a:gdLst>
                <a:gd name="connsiteX0" fmla="*/ 0 w 2501873"/>
                <a:gd name="connsiteY0" fmla="*/ 5777 h 1374775"/>
                <a:gd name="connsiteX1" fmla="*/ 2888 w 2501873"/>
                <a:gd name="connsiteY1" fmla="*/ 0 h 1374775"/>
                <a:gd name="connsiteX2" fmla="*/ 1815338 w 2501873"/>
                <a:gd name="connsiteY2" fmla="*/ 0 h 1374775"/>
                <a:gd name="connsiteX3" fmla="*/ 2501873 w 2501873"/>
                <a:gd name="connsiteY3" fmla="*/ 1373069 h 1374775"/>
                <a:gd name="connsiteX4" fmla="*/ 2501020 w 2501873"/>
                <a:gd name="connsiteY4" fmla="*/ 1374775 h 1374775"/>
                <a:gd name="connsiteX5" fmla="*/ 682793 w 2501873"/>
                <a:gd name="connsiteY5" fmla="*/ 1374775 h 1374775"/>
                <a:gd name="connsiteX6" fmla="*/ 683646 w 2501873"/>
                <a:gd name="connsiteY6" fmla="*/ 1373069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1873" h="1374775">
                  <a:moveTo>
                    <a:pt x="0" y="5777"/>
                  </a:moveTo>
                  <a:lnTo>
                    <a:pt x="2888" y="0"/>
                  </a:lnTo>
                  <a:lnTo>
                    <a:pt x="1815338" y="0"/>
                  </a:lnTo>
                  <a:lnTo>
                    <a:pt x="2501873" y="1373069"/>
                  </a:lnTo>
                  <a:lnTo>
                    <a:pt x="2501020" y="1374775"/>
                  </a:lnTo>
                  <a:lnTo>
                    <a:pt x="682793" y="1374775"/>
                  </a:lnTo>
                  <a:lnTo>
                    <a:pt x="683646" y="137306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19D9A34F-B8D4-438C-88DE-E7073C1D5827}"/>
                </a:ext>
              </a:extLst>
            </p:cNvPr>
            <p:cNvSpPr/>
            <p:nvPr/>
          </p:nvSpPr>
          <p:spPr>
            <a:xfrm rot="5400000">
              <a:off x="4983313" y="910594"/>
              <a:ext cx="1367293" cy="2734584"/>
            </a:xfrm>
            <a:custGeom>
              <a:avLst/>
              <a:gdLst>
                <a:gd name="connsiteX0" fmla="*/ 0 w 1367293"/>
                <a:gd name="connsiteY0" fmla="*/ 1367292 h 2734584"/>
                <a:gd name="connsiteX1" fmla="*/ 683647 w 1367293"/>
                <a:gd name="connsiteY1" fmla="*/ 0 h 2734584"/>
                <a:gd name="connsiteX2" fmla="*/ 1367293 w 1367293"/>
                <a:gd name="connsiteY2" fmla="*/ 1367292 h 2734584"/>
                <a:gd name="connsiteX3" fmla="*/ 683646 w 1367293"/>
                <a:gd name="connsiteY3" fmla="*/ 2734584 h 27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293" h="2734584">
                  <a:moveTo>
                    <a:pt x="0" y="1367292"/>
                  </a:moveTo>
                  <a:lnTo>
                    <a:pt x="683647" y="0"/>
                  </a:lnTo>
                  <a:lnTo>
                    <a:pt x="1367293" y="1367292"/>
                  </a:lnTo>
                  <a:lnTo>
                    <a:pt x="683646" y="27345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AE6EEF50-8E4F-4660-B5E3-94A71C2BFA85}"/>
              </a:ext>
            </a:extLst>
          </p:cNvPr>
          <p:cNvGrpSpPr/>
          <p:nvPr/>
        </p:nvGrpSpPr>
        <p:grpSpPr>
          <a:xfrm>
            <a:off x="4563250" y="2802427"/>
            <a:ext cx="1162036" cy="1347961"/>
            <a:chOff x="4295594" y="1594238"/>
            <a:chExt cx="2746140" cy="3185521"/>
          </a:xfrm>
        </p:grpSpPr>
        <p:sp>
          <p:nvSpPr>
            <p:cNvPr id="79" name="六角形 78">
              <a:extLst>
                <a:ext uri="{FF2B5EF4-FFF2-40B4-BE49-F238E27FC236}">
                  <a16:creationId xmlns:a16="http://schemas.microsoft.com/office/drawing/2014/main" id="{33E61E71-3E5F-407A-9BDF-7062D0168204}"/>
                </a:ext>
              </a:extLst>
            </p:cNvPr>
            <p:cNvSpPr/>
            <p:nvPr/>
          </p:nvSpPr>
          <p:spPr>
            <a:xfrm rot="5400000">
              <a:off x="4075904" y="1813928"/>
              <a:ext cx="3185520" cy="2746140"/>
            </a:xfrm>
            <a:prstGeom prst="hexagon">
              <a:avLst/>
            </a:prstGeom>
            <a:solidFill>
              <a:srgbClr val="3399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A81496A7-A0B7-4156-8819-A6EBEEE448A9}"/>
                </a:ext>
              </a:extLst>
            </p:cNvPr>
            <p:cNvSpPr/>
            <p:nvPr/>
          </p:nvSpPr>
          <p:spPr>
            <a:xfrm rot="5400000">
              <a:off x="5103410" y="2841435"/>
              <a:ext cx="2501873" cy="1374775"/>
            </a:xfrm>
            <a:custGeom>
              <a:avLst/>
              <a:gdLst>
                <a:gd name="connsiteX0" fmla="*/ 0 w 2501873"/>
                <a:gd name="connsiteY0" fmla="*/ 5777 h 1374775"/>
                <a:gd name="connsiteX1" fmla="*/ 2888 w 2501873"/>
                <a:gd name="connsiteY1" fmla="*/ 0 h 1374775"/>
                <a:gd name="connsiteX2" fmla="*/ 1815338 w 2501873"/>
                <a:gd name="connsiteY2" fmla="*/ 0 h 1374775"/>
                <a:gd name="connsiteX3" fmla="*/ 2501873 w 2501873"/>
                <a:gd name="connsiteY3" fmla="*/ 1373069 h 1374775"/>
                <a:gd name="connsiteX4" fmla="*/ 2501020 w 2501873"/>
                <a:gd name="connsiteY4" fmla="*/ 1374775 h 1374775"/>
                <a:gd name="connsiteX5" fmla="*/ 682793 w 2501873"/>
                <a:gd name="connsiteY5" fmla="*/ 1374775 h 1374775"/>
                <a:gd name="connsiteX6" fmla="*/ 683646 w 2501873"/>
                <a:gd name="connsiteY6" fmla="*/ 1373069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1873" h="1374775">
                  <a:moveTo>
                    <a:pt x="0" y="5777"/>
                  </a:moveTo>
                  <a:lnTo>
                    <a:pt x="2888" y="0"/>
                  </a:lnTo>
                  <a:lnTo>
                    <a:pt x="1815338" y="0"/>
                  </a:lnTo>
                  <a:lnTo>
                    <a:pt x="2501873" y="1373069"/>
                  </a:lnTo>
                  <a:lnTo>
                    <a:pt x="2501020" y="1374775"/>
                  </a:lnTo>
                  <a:lnTo>
                    <a:pt x="682793" y="1374775"/>
                  </a:lnTo>
                  <a:lnTo>
                    <a:pt x="683646" y="137306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54A439AD-3E96-43E2-8EE4-D73A0084EF60}"/>
                </a:ext>
              </a:extLst>
            </p:cNvPr>
            <p:cNvSpPr/>
            <p:nvPr/>
          </p:nvSpPr>
          <p:spPr>
            <a:xfrm rot="5400000">
              <a:off x="4983313" y="910594"/>
              <a:ext cx="1367293" cy="2734584"/>
            </a:xfrm>
            <a:custGeom>
              <a:avLst/>
              <a:gdLst>
                <a:gd name="connsiteX0" fmla="*/ 0 w 1367293"/>
                <a:gd name="connsiteY0" fmla="*/ 1367292 h 2734584"/>
                <a:gd name="connsiteX1" fmla="*/ 683647 w 1367293"/>
                <a:gd name="connsiteY1" fmla="*/ 0 h 2734584"/>
                <a:gd name="connsiteX2" fmla="*/ 1367293 w 1367293"/>
                <a:gd name="connsiteY2" fmla="*/ 1367292 h 2734584"/>
                <a:gd name="connsiteX3" fmla="*/ 683646 w 1367293"/>
                <a:gd name="connsiteY3" fmla="*/ 2734584 h 27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293" h="2734584">
                  <a:moveTo>
                    <a:pt x="0" y="1367292"/>
                  </a:moveTo>
                  <a:lnTo>
                    <a:pt x="683647" y="0"/>
                  </a:lnTo>
                  <a:lnTo>
                    <a:pt x="1367293" y="1367292"/>
                  </a:lnTo>
                  <a:lnTo>
                    <a:pt x="683646" y="27345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FED55AE5-41C5-489C-B028-BF4DB8EB39B2}"/>
              </a:ext>
            </a:extLst>
          </p:cNvPr>
          <p:cNvGrpSpPr/>
          <p:nvPr/>
        </p:nvGrpSpPr>
        <p:grpSpPr>
          <a:xfrm>
            <a:off x="541006" y="2802427"/>
            <a:ext cx="1162036" cy="1347961"/>
            <a:chOff x="4295594" y="1594238"/>
            <a:chExt cx="2746140" cy="3185521"/>
          </a:xfrm>
        </p:grpSpPr>
        <p:sp>
          <p:nvSpPr>
            <p:cNvPr id="83" name="六角形 82">
              <a:extLst>
                <a:ext uri="{FF2B5EF4-FFF2-40B4-BE49-F238E27FC236}">
                  <a16:creationId xmlns:a16="http://schemas.microsoft.com/office/drawing/2014/main" id="{C3DEC6A8-0000-442F-AE64-8AABADE7E727}"/>
                </a:ext>
              </a:extLst>
            </p:cNvPr>
            <p:cNvSpPr/>
            <p:nvPr/>
          </p:nvSpPr>
          <p:spPr>
            <a:xfrm rot="5400000">
              <a:off x="4075904" y="1813928"/>
              <a:ext cx="3185520" cy="2746140"/>
            </a:xfrm>
            <a:prstGeom prst="hexagon">
              <a:avLst/>
            </a:prstGeom>
            <a:solidFill>
              <a:srgbClr val="FFCC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EFE7E778-11A1-4AF6-A927-0AFCC257968E}"/>
                </a:ext>
              </a:extLst>
            </p:cNvPr>
            <p:cNvSpPr/>
            <p:nvPr/>
          </p:nvSpPr>
          <p:spPr>
            <a:xfrm rot="5400000">
              <a:off x="5103410" y="2841435"/>
              <a:ext cx="2501873" cy="1374775"/>
            </a:xfrm>
            <a:custGeom>
              <a:avLst/>
              <a:gdLst>
                <a:gd name="connsiteX0" fmla="*/ 0 w 2501873"/>
                <a:gd name="connsiteY0" fmla="*/ 5777 h 1374775"/>
                <a:gd name="connsiteX1" fmla="*/ 2888 w 2501873"/>
                <a:gd name="connsiteY1" fmla="*/ 0 h 1374775"/>
                <a:gd name="connsiteX2" fmla="*/ 1815338 w 2501873"/>
                <a:gd name="connsiteY2" fmla="*/ 0 h 1374775"/>
                <a:gd name="connsiteX3" fmla="*/ 2501873 w 2501873"/>
                <a:gd name="connsiteY3" fmla="*/ 1373069 h 1374775"/>
                <a:gd name="connsiteX4" fmla="*/ 2501020 w 2501873"/>
                <a:gd name="connsiteY4" fmla="*/ 1374775 h 1374775"/>
                <a:gd name="connsiteX5" fmla="*/ 682793 w 2501873"/>
                <a:gd name="connsiteY5" fmla="*/ 1374775 h 1374775"/>
                <a:gd name="connsiteX6" fmla="*/ 683646 w 2501873"/>
                <a:gd name="connsiteY6" fmla="*/ 1373069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1873" h="1374775">
                  <a:moveTo>
                    <a:pt x="0" y="5777"/>
                  </a:moveTo>
                  <a:lnTo>
                    <a:pt x="2888" y="0"/>
                  </a:lnTo>
                  <a:lnTo>
                    <a:pt x="1815338" y="0"/>
                  </a:lnTo>
                  <a:lnTo>
                    <a:pt x="2501873" y="1373069"/>
                  </a:lnTo>
                  <a:lnTo>
                    <a:pt x="2501020" y="1374775"/>
                  </a:lnTo>
                  <a:lnTo>
                    <a:pt x="682793" y="1374775"/>
                  </a:lnTo>
                  <a:lnTo>
                    <a:pt x="683646" y="137306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9CEC1730-64DB-44E8-B593-0955682459CA}"/>
                </a:ext>
              </a:extLst>
            </p:cNvPr>
            <p:cNvSpPr/>
            <p:nvPr/>
          </p:nvSpPr>
          <p:spPr>
            <a:xfrm rot="5400000">
              <a:off x="4983313" y="910594"/>
              <a:ext cx="1367293" cy="2734584"/>
            </a:xfrm>
            <a:custGeom>
              <a:avLst/>
              <a:gdLst>
                <a:gd name="connsiteX0" fmla="*/ 0 w 1367293"/>
                <a:gd name="connsiteY0" fmla="*/ 1367292 h 2734584"/>
                <a:gd name="connsiteX1" fmla="*/ 683647 w 1367293"/>
                <a:gd name="connsiteY1" fmla="*/ 0 h 2734584"/>
                <a:gd name="connsiteX2" fmla="*/ 1367293 w 1367293"/>
                <a:gd name="connsiteY2" fmla="*/ 1367292 h 2734584"/>
                <a:gd name="connsiteX3" fmla="*/ 683646 w 1367293"/>
                <a:gd name="connsiteY3" fmla="*/ 2734584 h 27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293" h="2734584">
                  <a:moveTo>
                    <a:pt x="0" y="1367292"/>
                  </a:moveTo>
                  <a:lnTo>
                    <a:pt x="683647" y="0"/>
                  </a:lnTo>
                  <a:lnTo>
                    <a:pt x="1367293" y="1367292"/>
                  </a:lnTo>
                  <a:lnTo>
                    <a:pt x="683646" y="27345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B757C8D3-406E-43A9-91E0-172AA4B612E6}"/>
              </a:ext>
            </a:extLst>
          </p:cNvPr>
          <p:cNvGrpSpPr/>
          <p:nvPr/>
        </p:nvGrpSpPr>
        <p:grpSpPr>
          <a:xfrm>
            <a:off x="8585494" y="344229"/>
            <a:ext cx="1162036" cy="1347961"/>
            <a:chOff x="4295594" y="1594238"/>
            <a:chExt cx="2746140" cy="3185521"/>
          </a:xfrm>
        </p:grpSpPr>
        <p:sp>
          <p:nvSpPr>
            <p:cNvPr id="87" name="六角形 86">
              <a:extLst>
                <a:ext uri="{FF2B5EF4-FFF2-40B4-BE49-F238E27FC236}">
                  <a16:creationId xmlns:a16="http://schemas.microsoft.com/office/drawing/2014/main" id="{1269D07D-1E33-47BF-A7CB-88B48E49F2DE}"/>
                </a:ext>
              </a:extLst>
            </p:cNvPr>
            <p:cNvSpPr/>
            <p:nvPr/>
          </p:nvSpPr>
          <p:spPr>
            <a:xfrm rot="5400000">
              <a:off x="4075904" y="1813928"/>
              <a:ext cx="3185520" cy="2746140"/>
            </a:xfrm>
            <a:prstGeom prst="hexagon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A5F70A37-041D-46CC-B759-341F7EF0272C}"/>
                </a:ext>
              </a:extLst>
            </p:cNvPr>
            <p:cNvSpPr/>
            <p:nvPr/>
          </p:nvSpPr>
          <p:spPr>
            <a:xfrm rot="5400000">
              <a:off x="5103410" y="2841435"/>
              <a:ext cx="2501873" cy="1374775"/>
            </a:xfrm>
            <a:custGeom>
              <a:avLst/>
              <a:gdLst>
                <a:gd name="connsiteX0" fmla="*/ 0 w 2501873"/>
                <a:gd name="connsiteY0" fmla="*/ 5777 h 1374775"/>
                <a:gd name="connsiteX1" fmla="*/ 2888 w 2501873"/>
                <a:gd name="connsiteY1" fmla="*/ 0 h 1374775"/>
                <a:gd name="connsiteX2" fmla="*/ 1815338 w 2501873"/>
                <a:gd name="connsiteY2" fmla="*/ 0 h 1374775"/>
                <a:gd name="connsiteX3" fmla="*/ 2501873 w 2501873"/>
                <a:gd name="connsiteY3" fmla="*/ 1373069 h 1374775"/>
                <a:gd name="connsiteX4" fmla="*/ 2501020 w 2501873"/>
                <a:gd name="connsiteY4" fmla="*/ 1374775 h 1374775"/>
                <a:gd name="connsiteX5" fmla="*/ 682793 w 2501873"/>
                <a:gd name="connsiteY5" fmla="*/ 1374775 h 1374775"/>
                <a:gd name="connsiteX6" fmla="*/ 683646 w 2501873"/>
                <a:gd name="connsiteY6" fmla="*/ 1373069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1873" h="1374775">
                  <a:moveTo>
                    <a:pt x="0" y="5777"/>
                  </a:moveTo>
                  <a:lnTo>
                    <a:pt x="2888" y="0"/>
                  </a:lnTo>
                  <a:lnTo>
                    <a:pt x="1815338" y="0"/>
                  </a:lnTo>
                  <a:lnTo>
                    <a:pt x="2501873" y="1373069"/>
                  </a:lnTo>
                  <a:lnTo>
                    <a:pt x="2501020" y="1374775"/>
                  </a:lnTo>
                  <a:lnTo>
                    <a:pt x="682793" y="1374775"/>
                  </a:lnTo>
                  <a:lnTo>
                    <a:pt x="683646" y="137306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6EF760AC-76F0-44F8-A85F-99F91F9310FA}"/>
                </a:ext>
              </a:extLst>
            </p:cNvPr>
            <p:cNvSpPr/>
            <p:nvPr/>
          </p:nvSpPr>
          <p:spPr>
            <a:xfrm rot="5400000">
              <a:off x="4983313" y="910594"/>
              <a:ext cx="1367293" cy="2734584"/>
            </a:xfrm>
            <a:custGeom>
              <a:avLst/>
              <a:gdLst>
                <a:gd name="connsiteX0" fmla="*/ 0 w 1367293"/>
                <a:gd name="connsiteY0" fmla="*/ 1367292 h 2734584"/>
                <a:gd name="connsiteX1" fmla="*/ 683647 w 1367293"/>
                <a:gd name="connsiteY1" fmla="*/ 0 h 2734584"/>
                <a:gd name="connsiteX2" fmla="*/ 1367293 w 1367293"/>
                <a:gd name="connsiteY2" fmla="*/ 1367292 h 2734584"/>
                <a:gd name="connsiteX3" fmla="*/ 683646 w 1367293"/>
                <a:gd name="connsiteY3" fmla="*/ 2734584 h 27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293" h="2734584">
                  <a:moveTo>
                    <a:pt x="0" y="1367292"/>
                  </a:moveTo>
                  <a:lnTo>
                    <a:pt x="683647" y="0"/>
                  </a:lnTo>
                  <a:lnTo>
                    <a:pt x="1367293" y="1367292"/>
                  </a:lnTo>
                  <a:lnTo>
                    <a:pt x="683646" y="27345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C3E64631-A6A4-4CB8-BCA7-5520B520E242}"/>
              </a:ext>
            </a:extLst>
          </p:cNvPr>
          <p:cNvGrpSpPr/>
          <p:nvPr/>
        </p:nvGrpSpPr>
        <p:grpSpPr>
          <a:xfrm>
            <a:off x="7249948" y="344229"/>
            <a:ext cx="1162036" cy="1347961"/>
            <a:chOff x="4295594" y="1594238"/>
            <a:chExt cx="2746140" cy="3185521"/>
          </a:xfrm>
        </p:grpSpPr>
        <p:sp>
          <p:nvSpPr>
            <p:cNvPr id="95" name="六角形 94">
              <a:extLst>
                <a:ext uri="{FF2B5EF4-FFF2-40B4-BE49-F238E27FC236}">
                  <a16:creationId xmlns:a16="http://schemas.microsoft.com/office/drawing/2014/main" id="{EA3A159D-FB99-4BE9-B76A-9E7A87594244}"/>
                </a:ext>
              </a:extLst>
            </p:cNvPr>
            <p:cNvSpPr/>
            <p:nvPr/>
          </p:nvSpPr>
          <p:spPr>
            <a:xfrm rot="5400000">
              <a:off x="4075904" y="1813928"/>
              <a:ext cx="3185520" cy="2746140"/>
            </a:xfrm>
            <a:prstGeom prst="hexagon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3B06D41D-29AD-44D8-9ABD-B60E8B8C693A}"/>
                </a:ext>
              </a:extLst>
            </p:cNvPr>
            <p:cNvSpPr/>
            <p:nvPr/>
          </p:nvSpPr>
          <p:spPr>
            <a:xfrm rot="5400000">
              <a:off x="5103410" y="2841435"/>
              <a:ext cx="2501873" cy="1374775"/>
            </a:xfrm>
            <a:custGeom>
              <a:avLst/>
              <a:gdLst>
                <a:gd name="connsiteX0" fmla="*/ 0 w 2501873"/>
                <a:gd name="connsiteY0" fmla="*/ 5777 h 1374775"/>
                <a:gd name="connsiteX1" fmla="*/ 2888 w 2501873"/>
                <a:gd name="connsiteY1" fmla="*/ 0 h 1374775"/>
                <a:gd name="connsiteX2" fmla="*/ 1815338 w 2501873"/>
                <a:gd name="connsiteY2" fmla="*/ 0 h 1374775"/>
                <a:gd name="connsiteX3" fmla="*/ 2501873 w 2501873"/>
                <a:gd name="connsiteY3" fmla="*/ 1373069 h 1374775"/>
                <a:gd name="connsiteX4" fmla="*/ 2501020 w 2501873"/>
                <a:gd name="connsiteY4" fmla="*/ 1374775 h 1374775"/>
                <a:gd name="connsiteX5" fmla="*/ 682793 w 2501873"/>
                <a:gd name="connsiteY5" fmla="*/ 1374775 h 1374775"/>
                <a:gd name="connsiteX6" fmla="*/ 683646 w 2501873"/>
                <a:gd name="connsiteY6" fmla="*/ 1373069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1873" h="1374775">
                  <a:moveTo>
                    <a:pt x="0" y="5777"/>
                  </a:moveTo>
                  <a:lnTo>
                    <a:pt x="2888" y="0"/>
                  </a:lnTo>
                  <a:lnTo>
                    <a:pt x="1815338" y="0"/>
                  </a:lnTo>
                  <a:lnTo>
                    <a:pt x="2501873" y="1373069"/>
                  </a:lnTo>
                  <a:lnTo>
                    <a:pt x="2501020" y="1374775"/>
                  </a:lnTo>
                  <a:lnTo>
                    <a:pt x="682793" y="1374775"/>
                  </a:lnTo>
                  <a:lnTo>
                    <a:pt x="683646" y="137306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C07A517D-03D3-42F0-938D-F80152715568}"/>
                </a:ext>
              </a:extLst>
            </p:cNvPr>
            <p:cNvSpPr/>
            <p:nvPr/>
          </p:nvSpPr>
          <p:spPr>
            <a:xfrm rot="5400000">
              <a:off x="4983313" y="910594"/>
              <a:ext cx="1367293" cy="2734584"/>
            </a:xfrm>
            <a:custGeom>
              <a:avLst/>
              <a:gdLst>
                <a:gd name="connsiteX0" fmla="*/ 0 w 1367293"/>
                <a:gd name="connsiteY0" fmla="*/ 1367292 h 2734584"/>
                <a:gd name="connsiteX1" fmla="*/ 683647 w 1367293"/>
                <a:gd name="connsiteY1" fmla="*/ 0 h 2734584"/>
                <a:gd name="connsiteX2" fmla="*/ 1367293 w 1367293"/>
                <a:gd name="connsiteY2" fmla="*/ 1367292 h 2734584"/>
                <a:gd name="connsiteX3" fmla="*/ 683646 w 1367293"/>
                <a:gd name="connsiteY3" fmla="*/ 2734584 h 27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293" h="2734584">
                  <a:moveTo>
                    <a:pt x="0" y="1367292"/>
                  </a:moveTo>
                  <a:lnTo>
                    <a:pt x="683647" y="0"/>
                  </a:lnTo>
                  <a:lnTo>
                    <a:pt x="1367293" y="1367292"/>
                  </a:lnTo>
                  <a:lnTo>
                    <a:pt x="683646" y="27345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4503F5CC-9BDB-4DE1-8A37-C8B4C3E3C867}"/>
              </a:ext>
            </a:extLst>
          </p:cNvPr>
          <p:cNvGrpSpPr/>
          <p:nvPr/>
        </p:nvGrpSpPr>
        <p:grpSpPr>
          <a:xfrm>
            <a:off x="8001367" y="1588035"/>
            <a:ext cx="1162036" cy="1347961"/>
            <a:chOff x="4295594" y="1594238"/>
            <a:chExt cx="2746140" cy="3185521"/>
          </a:xfrm>
        </p:grpSpPr>
        <p:sp>
          <p:nvSpPr>
            <p:cNvPr id="99" name="六角形 98">
              <a:extLst>
                <a:ext uri="{FF2B5EF4-FFF2-40B4-BE49-F238E27FC236}">
                  <a16:creationId xmlns:a16="http://schemas.microsoft.com/office/drawing/2014/main" id="{D1EBE5BD-DBCE-42CF-A4CD-C3C0D5C817DB}"/>
                </a:ext>
              </a:extLst>
            </p:cNvPr>
            <p:cNvSpPr/>
            <p:nvPr/>
          </p:nvSpPr>
          <p:spPr>
            <a:xfrm rot="5400000">
              <a:off x="4075904" y="1813928"/>
              <a:ext cx="3185520" cy="2746140"/>
            </a:xfrm>
            <a:prstGeom prst="hexagon">
              <a:avLst/>
            </a:prstGeom>
            <a:solidFill>
              <a:srgbClr val="6600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1457FE6B-4379-49EF-BF45-02217D3CFDA4}"/>
                </a:ext>
              </a:extLst>
            </p:cNvPr>
            <p:cNvSpPr/>
            <p:nvPr/>
          </p:nvSpPr>
          <p:spPr>
            <a:xfrm rot="5400000">
              <a:off x="5103410" y="2841435"/>
              <a:ext cx="2501873" cy="1374775"/>
            </a:xfrm>
            <a:custGeom>
              <a:avLst/>
              <a:gdLst>
                <a:gd name="connsiteX0" fmla="*/ 0 w 2501873"/>
                <a:gd name="connsiteY0" fmla="*/ 5777 h 1374775"/>
                <a:gd name="connsiteX1" fmla="*/ 2888 w 2501873"/>
                <a:gd name="connsiteY1" fmla="*/ 0 h 1374775"/>
                <a:gd name="connsiteX2" fmla="*/ 1815338 w 2501873"/>
                <a:gd name="connsiteY2" fmla="*/ 0 h 1374775"/>
                <a:gd name="connsiteX3" fmla="*/ 2501873 w 2501873"/>
                <a:gd name="connsiteY3" fmla="*/ 1373069 h 1374775"/>
                <a:gd name="connsiteX4" fmla="*/ 2501020 w 2501873"/>
                <a:gd name="connsiteY4" fmla="*/ 1374775 h 1374775"/>
                <a:gd name="connsiteX5" fmla="*/ 682793 w 2501873"/>
                <a:gd name="connsiteY5" fmla="*/ 1374775 h 1374775"/>
                <a:gd name="connsiteX6" fmla="*/ 683646 w 2501873"/>
                <a:gd name="connsiteY6" fmla="*/ 1373069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1873" h="1374775">
                  <a:moveTo>
                    <a:pt x="0" y="5777"/>
                  </a:moveTo>
                  <a:lnTo>
                    <a:pt x="2888" y="0"/>
                  </a:lnTo>
                  <a:lnTo>
                    <a:pt x="1815338" y="0"/>
                  </a:lnTo>
                  <a:lnTo>
                    <a:pt x="2501873" y="1373069"/>
                  </a:lnTo>
                  <a:lnTo>
                    <a:pt x="2501020" y="1374775"/>
                  </a:lnTo>
                  <a:lnTo>
                    <a:pt x="682793" y="1374775"/>
                  </a:lnTo>
                  <a:lnTo>
                    <a:pt x="683646" y="137306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3B8280B8-5EA9-4686-81FF-6AEA8B003D32}"/>
                </a:ext>
              </a:extLst>
            </p:cNvPr>
            <p:cNvSpPr/>
            <p:nvPr/>
          </p:nvSpPr>
          <p:spPr>
            <a:xfrm rot="5400000">
              <a:off x="4983313" y="910594"/>
              <a:ext cx="1367293" cy="2734584"/>
            </a:xfrm>
            <a:custGeom>
              <a:avLst/>
              <a:gdLst>
                <a:gd name="connsiteX0" fmla="*/ 0 w 1367293"/>
                <a:gd name="connsiteY0" fmla="*/ 1367292 h 2734584"/>
                <a:gd name="connsiteX1" fmla="*/ 683647 w 1367293"/>
                <a:gd name="connsiteY1" fmla="*/ 0 h 2734584"/>
                <a:gd name="connsiteX2" fmla="*/ 1367293 w 1367293"/>
                <a:gd name="connsiteY2" fmla="*/ 1367292 h 2734584"/>
                <a:gd name="connsiteX3" fmla="*/ 683646 w 1367293"/>
                <a:gd name="connsiteY3" fmla="*/ 2734584 h 27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293" h="2734584">
                  <a:moveTo>
                    <a:pt x="0" y="1367292"/>
                  </a:moveTo>
                  <a:lnTo>
                    <a:pt x="683647" y="0"/>
                  </a:lnTo>
                  <a:lnTo>
                    <a:pt x="1367293" y="1367292"/>
                  </a:lnTo>
                  <a:lnTo>
                    <a:pt x="683646" y="27345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C9835809-0C75-4060-8BAB-94DF83CF5412}"/>
              </a:ext>
            </a:extLst>
          </p:cNvPr>
          <p:cNvGrpSpPr/>
          <p:nvPr/>
        </p:nvGrpSpPr>
        <p:grpSpPr>
          <a:xfrm>
            <a:off x="1219538" y="1588035"/>
            <a:ext cx="1162036" cy="1347961"/>
            <a:chOff x="4295594" y="1594238"/>
            <a:chExt cx="2746140" cy="3185521"/>
          </a:xfrm>
        </p:grpSpPr>
        <p:sp>
          <p:nvSpPr>
            <p:cNvPr id="104" name="六角形 103">
              <a:extLst>
                <a:ext uri="{FF2B5EF4-FFF2-40B4-BE49-F238E27FC236}">
                  <a16:creationId xmlns:a16="http://schemas.microsoft.com/office/drawing/2014/main" id="{BCF51534-E800-427F-B01D-2AD272F1FF33}"/>
                </a:ext>
              </a:extLst>
            </p:cNvPr>
            <p:cNvSpPr/>
            <p:nvPr/>
          </p:nvSpPr>
          <p:spPr>
            <a:xfrm rot="5400000">
              <a:off x="4075904" y="1813928"/>
              <a:ext cx="3185520" cy="2746140"/>
            </a:xfrm>
            <a:prstGeom prst="hexagon">
              <a:avLst/>
            </a:prstGeom>
            <a:solidFill>
              <a:srgbClr val="9999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BEAA59EA-CFD1-4FB0-8204-729389931DB7}"/>
                </a:ext>
              </a:extLst>
            </p:cNvPr>
            <p:cNvSpPr/>
            <p:nvPr/>
          </p:nvSpPr>
          <p:spPr>
            <a:xfrm rot="5400000">
              <a:off x="5103410" y="2841435"/>
              <a:ext cx="2501873" cy="1374775"/>
            </a:xfrm>
            <a:custGeom>
              <a:avLst/>
              <a:gdLst>
                <a:gd name="connsiteX0" fmla="*/ 0 w 2501873"/>
                <a:gd name="connsiteY0" fmla="*/ 5777 h 1374775"/>
                <a:gd name="connsiteX1" fmla="*/ 2888 w 2501873"/>
                <a:gd name="connsiteY1" fmla="*/ 0 h 1374775"/>
                <a:gd name="connsiteX2" fmla="*/ 1815338 w 2501873"/>
                <a:gd name="connsiteY2" fmla="*/ 0 h 1374775"/>
                <a:gd name="connsiteX3" fmla="*/ 2501873 w 2501873"/>
                <a:gd name="connsiteY3" fmla="*/ 1373069 h 1374775"/>
                <a:gd name="connsiteX4" fmla="*/ 2501020 w 2501873"/>
                <a:gd name="connsiteY4" fmla="*/ 1374775 h 1374775"/>
                <a:gd name="connsiteX5" fmla="*/ 682793 w 2501873"/>
                <a:gd name="connsiteY5" fmla="*/ 1374775 h 1374775"/>
                <a:gd name="connsiteX6" fmla="*/ 683646 w 2501873"/>
                <a:gd name="connsiteY6" fmla="*/ 1373069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1873" h="1374775">
                  <a:moveTo>
                    <a:pt x="0" y="5777"/>
                  </a:moveTo>
                  <a:lnTo>
                    <a:pt x="2888" y="0"/>
                  </a:lnTo>
                  <a:lnTo>
                    <a:pt x="1815338" y="0"/>
                  </a:lnTo>
                  <a:lnTo>
                    <a:pt x="2501873" y="1373069"/>
                  </a:lnTo>
                  <a:lnTo>
                    <a:pt x="2501020" y="1374775"/>
                  </a:lnTo>
                  <a:lnTo>
                    <a:pt x="682793" y="1374775"/>
                  </a:lnTo>
                  <a:lnTo>
                    <a:pt x="683646" y="137306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E616807D-59CE-4640-9EA8-12DE08528090}"/>
                </a:ext>
              </a:extLst>
            </p:cNvPr>
            <p:cNvSpPr/>
            <p:nvPr/>
          </p:nvSpPr>
          <p:spPr>
            <a:xfrm rot="5400000">
              <a:off x="4983313" y="910594"/>
              <a:ext cx="1367293" cy="2734584"/>
            </a:xfrm>
            <a:custGeom>
              <a:avLst/>
              <a:gdLst>
                <a:gd name="connsiteX0" fmla="*/ 0 w 1367293"/>
                <a:gd name="connsiteY0" fmla="*/ 1367292 h 2734584"/>
                <a:gd name="connsiteX1" fmla="*/ 683647 w 1367293"/>
                <a:gd name="connsiteY1" fmla="*/ 0 h 2734584"/>
                <a:gd name="connsiteX2" fmla="*/ 1367293 w 1367293"/>
                <a:gd name="connsiteY2" fmla="*/ 1367292 h 2734584"/>
                <a:gd name="connsiteX3" fmla="*/ 683646 w 1367293"/>
                <a:gd name="connsiteY3" fmla="*/ 2734584 h 27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293" h="2734584">
                  <a:moveTo>
                    <a:pt x="0" y="1367292"/>
                  </a:moveTo>
                  <a:lnTo>
                    <a:pt x="683647" y="0"/>
                  </a:lnTo>
                  <a:lnTo>
                    <a:pt x="1367293" y="1367292"/>
                  </a:lnTo>
                  <a:lnTo>
                    <a:pt x="683646" y="27345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4CC07193-DEBA-4D81-B8E5-F6FE9DE561C5}"/>
              </a:ext>
            </a:extLst>
          </p:cNvPr>
          <p:cNvGrpSpPr/>
          <p:nvPr/>
        </p:nvGrpSpPr>
        <p:grpSpPr>
          <a:xfrm>
            <a:off x="544731" y="5200842"/>
            <a:ext cx="1162036" cy="1347961"/>
            <a:chOff x="4295594" y="1594238"/>
            <a:chExt cx="2746140" cy="3185521"/>
          </a:xfrm>
        </p:grpSpPr>
        <p:sp>
          <p:nvSpPr>
            <p:cNvPr id="109" name="六角形 108">
              <a:extLst>
                <a:ext uri="{FF2B5EF4-FFF2-40B4-BE49-F238E27FC236}">
                  <a16:creationId xmlns:a16="http://schemas.microsoft.com/office/drawing/2014/main" id="{944FB410-F796-4BA0-8D33-F5ACBC14E5CA}"/>
                </a:ext>
              </a:extLst>
            </p:cNvPr>
            <p:cNvSpPr/>
            <p:nvPr/>
          </p:nvSpPr>
          <p:spPr>
            <a:xfrm rot="5400000">
              <a:off x="4075904" y="1813928"/>
              <a:ext cx="3185520" cy="2746140"/>
            </a:xfrm>
            <a:prstGeom prst="hexagon">
              <a:avLst/>
            </a:prstGeom>
            <a:solidFill>
              <a:srgbClr val="0066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3D5966CF-A665-4AED-A345-1F09BC0714C0}"/>
                </a:ext>
              </a:extLst>
            </p:cNvPr>
            <p:cNvSpPr/>
            <p:nvPr/>
          </p:nvSpPr>
          <p:spPr>
            <a:xfrm rot="5400000">
              <a:off x="5103410" y="2841435"/>
              <a:ext cx="2501873" cy="1374775"/>
            </a:xfrm>
            <a:custGeom>
              <a:avLst/>
              <a:gdLst>
                <a:gd name="connsiteX0" fmla="*/ 0 w 2501873"/>
                <a:gd name="connsiteY0" fmla="*/ 5777 h 1374775"/>
                <a:gd name="connsiteX1" fmla="*/ 2888 w 2501873"/>
                <a:gd name="connsiteY1" fmla="*/ 0 h 1374775"/>
                <a:gd name="connsiteX2" fmla="*/ 1815338 w 2501873"/>
                <a:gd name="connsiteY2" fmla="*/ 0 h 1374775"/>
                <a:gd name="connsiteX3" fmla="*/ 2501873 w 2501873"/>
                <a:gd name="connsiteY3" fmla="*/ 1373069 h 1374775"/>
                <a:gd name="connsiteX4" fmla="*/ 2501020 w 2501873"/>
                <a:gd name="connsiteY4" fmla="*/ 1374775 h 1374775"/>
                <a:gd name="connsiteX5" fmla="*/ 682793 w 2501873"/>
                <a:gd name="connsiteY5" fmla="*/ 1374775 h 1374775"/>
                <a:gd name="connsiteX6" fmla="*/ 683646 w 2501873"/>
                <a:gd name="connsiteY6" fmla="*/ 1373069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1873" h="1374775">
                  <a:moveTo>
                    <a:pt x="0" y="5777"/>
                  </a:moveTo>
                  <a:lnTo>
                    <a:pt x="2888" y="0"/>
                  </a:lnTo>
                  <a:lnTo>
                    <a:pt x="1815338" y="0"/>
                  </a:lnTo>
                  <a:lnTo>
                    <a:pt x="2501873" y="1373069"/>
                  </a:lnTo>
                  <a:lnTo>
                    <a:pt x="2501020" y="1374775"/>
                  </a:lnTo>
                  <a:lnTo>
                    <a:pt x="682793" y="1374775"/>
                  </a:lnTo>
                  <a:lnTo>
                    <a:pt x="683646" y="137306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8FDEE30C-A8EF-44C3-AB93-F0FDBE3B20E8}"/>
                </a:ext>
              </a:extLst>
            </p:cNvPr>
            <p:cNvSpPr/>
            <p:nvPr/>
          </p:nvSpPr>
          <p:spPr>
            <a:xfrm rot="5400000">
              <a:off x="4983313" y="910594"/>
              <a:ext cx="1367293" cy="2734584"/>
            </a:xfrm>
            <a:custGeom>
              <a:avLst/>
              <a:gdLst>
                <a:gd name="connsiteX0" fmla="*/ 0 w 1367293"/>
                <a:gd name="connsiteY0" fmla="*/ 1367292 h 2734584"/>
                <a:gd name="connsiteX1" fmla="*/ 683647 w 1367293"/>
                <a:gd name="connsiteY1" fmla="*/ 0 h 2734584"/>
                <a:gd name="connsiteX2" fmla="*/ 1367293 w 1367293"/>
                <a:gd name="connsiteY2" fmla="*/ 1367292 h 2734584"/>
                <a:gd name="connsiteX3" fmla="*/ 683646 w 1367293"/>
                <a:gd name="connsiteY3" fmla="*/ 2734584 h 27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293" h="2734584">
                  <a:moveTo>
                    <a:pt x="0" y="1367292"/>
                  </a:moveTo>
                  <a:lnTo>
                    <a:pt x="683647" y="0"/>
                  </a:lnTo>
                  <a:lnTo>
                    <a:pt x="1367293" y="1367292"/>
                  </a:lnTo>
                  <a:lnTo>
                    <a:pt x="683646" y="27345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E67E39D5-1FF6-45B2-92B8-DA82474FCE3A}"/>
              </a:ext>
            </a:extLst>
          </p:cNvPr>
          <p:cNvGrpSpPr/>
          <p:nvPr/>
        </p:nvGrpSpPr>
        <p:grpSpPr>
          <a:xfrm>
            <a:off x="1883285" y="5200842"/>
            <a:ext cx="1162036" cy="1347961"/>
            <a:chOff x="4295594" y="1594238"/>
            <a:chExt cx="2746140" cy="3185521"/>
          </a:xfrm>
        </p:grpSpPr>
        <p:sp>
          <p:nvSpPr>
            <p:cNvPr id="113" name="六角形 112">
              <a:extLst>
                <a:ext uri="{FF2B5EF4-FFF2-40B4-BE49-F238E27FC236}">
                  <a16:creationId xmlns:a16="http://schemas.microsoft.com/office/drawing/2014/main" id="{C99DF809-53E7-4451-93BF-DDE7224C5ADA}"/>
                </a:ext>
              </a:extLst>
            </p:cNvPr>
            <p:cNvSpPr/>
            <p:nvPr/>
          </p:nvSpPr>
          <p:spPr>
            <a:xfrm rot="5400000">
              <a:off x="4075904" y="1813928"/>
              <a:ext cx="3185520" cy="2746140"/>
            </a:xfrm>
            <a:prstGeom prst="hexagon">
              <a:avLst/>
            </a:prstGeom>
            <a:solidFill>
              <a:srgbClr val="0000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A1E9EEC5-FA73-40F2-97B6-28C5E2C05BB3}"/>
                </a:ext>
              </a:extLst>
            </p:cNvPr>
            <p:cNvSpPr/>
            <p:nvPr/>
          </p:nvSpPr>
          <p:spPr>
            <a:xfrm rot="5400000">
              <a:off x="5103410" y="2841435"/>
              <a:ext cx="2501873" cy="1374775"/>
            </a:xfrm>
            <a:custGeom>
              <a:avLst/>
              <a:gdLst>
                <a:gd name="connsiteX0" fmla="*/ 0 w 2501873"/>
                <a:gd name="connsiteY0" fmla="*/ 5777 h 1374775"/>
                <a:gd name="connsiteX1" fmla="*/ 2888 w 2501873"/>
                <a:gd name="connsiteY1" fmla="*/ 0 h 1374775"/>
                <a:gd name="connsiteX2" fmla="*/ 1815338 w 2501873"/>
                <a:gd name="connsiteY2" fmla="*/ 0 h 1374775"/>
                <a:gd name="connsiteX3" fmla="*/ 2501873 w 2501873"/>
                <a:gd name="connsiteY3" fmla="*/ 1373069 h 1374775"/>
                <a:gd name="connsiteX4" fmla="*/ 2501020 w 2501873"/>
                <a:gd name="connsiteY4" fmla="*/ 1374775 h 1374775"/>
                <a:gd name="connsiteX5" fmla="*/ 682793 w 2501873"/>
                <a:gd name="connsiteY5" fmla="*/ 1374775 h 1374775"/>
                <a:gd name="connsiteX6" fmla="*/ 683646 w 2501873"/>
                <a:gd name="connsiteY6" fmla="*/ 1373069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1873" h="1374775">
                  <a:moveTo>
                    <a:pt x="0" y="5777"/>
                  </a:moveTo>
                  <a:lnTo>
                    <a:pt x="2888" y="0"/>
                  </a:lnTo>
                  <a:lnTo>
                    <a:pt x="1815338" y="0"/>
                  </a:lnTo>
                  <a:lnTo>
                    <a:pt x="2501873" y="1373069"/>
                  </a:lnTo>
                  <a:lnTo>
                    <a:pt x="2501020" y="1374775"/>
                  </a:lnTo>
                  <a:lnTo>
                    <a:pt x="682793" y="1374775"/>
                  </a:lnTo>
                  <a:lnTo>
                    <a:pt x="683646" y="137306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F5CE3EB4-8BA6-4F7E-9ABE-2D8001E6F7A5}"/>
                </a:ext>
              </a:extLst>
            </p:cNvPr>
            <p:cNvSpPr/>
            <p:nvPr/>
          </p:nvSpPr>
          <p:spPr>
            <a:xfrm rot="5400000">
              <a:off x="4983313" y="910594"/>
              <a:ext cx="1367293" cy="2734584"/>
            </a:xfrm>
            <a:custGeom>
              <a:avLst/>
              <a:gdLst>
                <a:gd name="connsiteX0" fmla="*/ 0 w 1367293"/>
                <a:gd name="connsiteY0" fmla="*/ 1367292 h 2734584"/>
                <a:gd name="connsiteX1" fmla="*/ 683647 w 1367293"/>
                <a:gd name="connsiteY1" fmla="*/ 0 h 2734584"/>
                <a:gd name="connsiteX2" fmla="*/ 1367293 w 1367293"/>
                <a:gd name="connsiteY2" fmla="*/ 1367292 h 2734584"/>
                <a:gd name="connsiteX3" fmla="*/ 683646 w 1367293"/>
                <a:gd name="connsiteY3" fmla="*/ 2734584 h 27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293" h="2734584">
                  <a:moveTo>
                    <a:pt x="0" y="1367292"/>
                  </a:moveTo>
                  <a:lnTo>
                    <a:pt x="683647" y="0"/>
                  </a:lnTo>
                  <a:lnTo>
                    <a:pt x="1367293" y="1367292"/>
                  </a:lnTo>
                  <a:lnTo>
                    <a:pt x="683646" y="27345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87039B12-4A78-4906-8698-8B5580D86B48}"/>
              </a:ext>
            </a:extLst>
          </p:cNvPr>
          <p:cNvGrpSpPr/>
          <p:nvPr/>
        </p:nvGrpSpPr>
        <p:grpSpPr>
          <a:xfrm>
            <a:off x="3221839" y="5200842"/>
            <a:ext cx="1162036" cy="1347961"/>
            <a:chOff x="4295594" y="1594238"/>
            <a:chExt cx="2746140" cy="3185521"/>
          </a:xfrm>
        </p:grpSpPr>
        <p:sp>
          <p:nvSpPr>
            <p:cNvPr id="117" name="六角形 116">
              <a:extLst>
                <a:ext uri="{FF2B5EF4-FFF2-40B4-BE49-F238E27FC236}">
                  <a16:creationId xmlns:a16="http://schemas.microsoft.com/office/drawing/2014/main" id="{143FC1DD-78B0-4FD7-82BD-A4B25485D1A3}"/>
                </a:ext>
              </a:extLst>
            </p:cNvPr>
            <p:cNvSpPr/>
            <p:nvPr/>
          </p:nvSpPr>
          <p:spPr>
            <a:xfrm rot="5400000">
              <a:off x="4075904" y="1813928"/>
              <a:ext cx="3185520" cy="2746140"/>
            </a:xfrm>
            <a:prstGeom prst="hexagon">
              <a:avLst/>
            </a:prstGeom>
            <a:solidFill>
              <a:srgbClr val="808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CE96C32E-12AB-4DB0-BD87-594B05725806}"/>
                </a:ext>
              </a:extLst>
            </p:cNvPr>
            <p:cNvSpPr/>
            <p:nvPr/>
          </p:nvSpPr>
          <p:spPr>
            <a:xfrm rot="5400000">
              <a:off x="5103410" y="2841435"/>
              <a:ext cx="2501873" cy="1374775"/>
            </a:xfrm>
            <a:custGeom>
              <a:avLst/>
              <a:gdLst>
                <a:gd name="connsiteX0" fmla="*/ 0 w 2501873"/>
                <a:gd name="connsiteY0" fmla="*/ 5777 h 1374775"/>
                <a:gd name="connsiteX1" fmla="*/ 2888 w 2501873"/>
                <a:gd name="connsiteY1" fmla="*/ 0 h 1374775"/>
                <a:gd name="connsiteX2" fmla="*/ 1815338 w 2501873"/>
                <a:gd name="connsiteY2" fmla="*/ 0 h 1374775"/>
                <a:gd name="connsiteX3" fmla="*/ 2501873 w 2501873"/>
                <a:gd name="connsiteY3" fmla="*/ 1373069 h 1374775"/>
                <a:gd name="connsiteX4" fmla="*/ 2501020 w 2501873"/>
                <a:gd name="connsiteY4" fmla="*/ 1374775 h 1374775"/>
                <a:gd name="connsiteX5" fmla="*/ 682793 w 2501873"/>
                <a:gd name="connsiteY5" fmla="*/ 1374775 h 1374775"/>
                <a:gd name="connsiteX6" fmla="*/ 683646 w 2501873"/>
                <a:gd name="connsiteY6" fmla="*/ 1373069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1873" h="1374775">
                  <a:moveTo>
                    <a:pt x="0" y="5777"/>
                  </a:moveTo>
                  <a:lnTo>
                    <a:pt x="2888" y="0"/>
                  </a:lnTo>
                  <a:lnTo>
                    <a:pt x="1815338" y="0"/>
                  </a:lnTo>
                  <a:lnTo>
                    <a:pt x="2501873" y="1373069"/>
                  </a:lnTo>
                  <a:lnTo>
                    <a:pt x="2501020" y="1374775"/>
                  </a:lnTo>
                  <a:lnTo>
                    <a:pt x="682793" y="1374775"/>
                  </a:lnTo>
                  <a:lnTo>
                    <a:pt x="683646" y="137306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C11D5613-84C3-46C3-A89A-A58EB75C4A28}"/>
                </a:ext>
              </a:extLst>
            </p:cNvPr>
            <p:cNvSpPr/>
            <p:nvPr/>
          </p:nvSpPr>
          <p:spPr>
            <a:xfrm rot="5400000">
              <a:off x="4983315" y="910593"/>
              <a:ext cx="1367292" cy="2734584"/>
            </a:xfrm>
            <a:custGeom>
              <a:avLst/>
              <a:gdLst>
                <a:gd name="connsiteX0" fmla="*/ 0 w 1367293"/>
                <a:gd name="connsiteY0" fmla="*/ 1367292 h 2734584"/>
                <a:gd name="connsiteX1" fmla="*/ 683647 w 1367293"/>
                <a:gd name="connsiteY1" fmla="*/ 0 h 2734584"/>
                <a:gd name="connsiteX2" fmla="*/ 1367293 w 1367293"/>
                <a:gd name="connsiteY2" fmla="*/ 1367292 h 2734584"/>
                <a:gd name="connsiteX3" fmla="*/ 683646 w 1367293"/>
                <a:gd name="connsiteY3" fmla="*/ 2734584 h 27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293" h="2734584">
                  <a:moveTo>
                    <a:pt x="0" y="1367292"/>
                  </a:moveTo>
                  <a:lnTo>
                    <a:pt x="683647" y="0"/>
                  </a:lnTo>
                  <a:lnTo>
                    <a:pt x="1367293" y="1367292"/>
                  </a:lnTo>
                  <a:lnTo>
                    <a:pt x="683646" y="27345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11827B67-6263-4F52-B738-B89DA6D30AE4}"/>
              </a:ext>
            </a:extLst>
          </p:cNvPr>
          <p:cNvGrpSpPr/>
          <p:nvPr/>
        </p:nvGrpSpPr>
        <p:grpSpPr>
          <a:xfrm>
            <a:off x="4560393" y="5200842"/>
            <a:ext cx="1162036" cy="1347961"/>
            <a:chOff x="4295594" y="1594238"/>
            <a:chExt cx="2746140" cy="3185521"/>
          </a:xfrm>
        </p:grpSpPr>
        <p:sp>
          <p:nvSpPr>
            <p:cNvPr id="121" name="六角形 120">
              <a:extLst>
                <a:ext uri="{FF2B5EF4-FFF2-40B4-BE49-F238E27FC236}">
                  <a16:creationId xmlns:a16="http://schemas.microsoft.com/office/drawing/2014/main" id="{8B96875F-206B-45DB-BD38-08C147BB1A50}"/>
                </a:ext>
              </a:extLst>
            </p:cNvPr>
            <p:cNvSpPr/>
            <p:nvPr/>
          </p:nvSpPr>
          <p:spPr>
            <a:xfrm rot="5400000">
              <a:off x="4075904" y="1813928"/>
              <a:ext cx="3185520" cy="2746140"/>
            </a:xfrm>
            <a:prstGeom prst="hexagon">
              <a:avLst/>
            </a:prstGeom>
            <a:solidFill>
              <a:srgbClr val="9933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B3D7E2CF-96FB-4AFA-A214-29A9578F9A2C}"/>
                </a:ext>
              </a:extLst>
            </p:cNvPr>
            <p:cNvSpPr/>
            <p:nvPr/>
          </p:nvSpPr>
          <p:spPr>
            <a:xfrm rot="5400000">
              <a:off x="5103410" y="2841435"/>
              <a:ext cx="2501873" cy="1374775"/>
            </a:xfrm>
            <a:custGeom>
              <a:avLst/>
              <a:gdLst>
                <a:gd name="connsiteX0" fmla="*/ 0 w 2501873"/>
                <a:gd name="connsiteY0" fmla="*/ 5777 h 1374775"/>
                <a:gd name="connsiteX1" fmla="*/ 2888 w 2501873"/>
                <a:gd name="connsiteY1" fmla="*/ 0 h 1374775"/>
                <a:gd name="connsiteX2" fmla="*/ 1815338 w 2501873"/>
                <a:gd name="connsiteY2" fmla="*/ 0 h 1374775"/>
                <a:gd name="connsiteX3" fmla="*/ 2501873 w 2501873"/>
                <a:gd name="connsiteY3" fmla="*/ 1373069 h 1374775"/>
                <a:gd name="connsiteX4" fmla="*/ 2501020 w 2501873"/>
                <a:gd name="connsiteY4" fmla="*/ 1374775 h 1374775"/>
                <a:gd name="connsiteX5" fmla="*/ 682793 w 2501873"/>
                <a:gd name="connsiteY5" fmla="*/ 1374775 h 1374775"/>
                <a:gd name="connsiteX6" fmla="*/ 683646 w 2501873"/>
                <a:gd name="connsiteY6" fmla="*/ 1373069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1873" h="1374775">
                  <a:moveTo>
                    <a:pt x="0" y="5777"/>
                  </a:moveTo>
                  <a:lnTo>
                    <a:pt x="2888" y="0"/>
                  </a:lnTo>
                  <a:lnTo>
                    <a:pt x="1815338" y="0"/>
                  </a:lnTo>
                  <a:lnTo>
                    <a:pt x="2501873" y="1373069"/>
                  </a:lnTo>
                  <a:lnTo>
                    <a:pt x="2501020" y="1374775"/>
                  </a:lnTo>
                  <a:lnTo>
                    <a:pt x="682793" y="1374775"/>
                  </a:lnTo>
                  <a:lnTo>
                    <a:pt x="683646" y="137306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DFA3F458-914A-4DD1-9253-F59EF81D8C81}"/>
                </a:ext>
              </a:extLst>
            </p:cNvPr>
            <p:cNvSpPr/>
            <p:nvPr/>
          </p:nvSpPr>
          <p:spPr>
            <a:xfrm rot="5400000">
              <a:off x="4983315" y="910593"/>
              <a:ext cx="1367292" cy="2734584"/>
            </a:xfrm>
            <a:custGeom>
              <a:avLst/>
              <a:gdLst>
                <a:gd name="connsiteX0" fmla="*/ 0 w 1367293"/>
                <a:gd name="connsiteY0" fmla="*/ 1367292 h 2734584"/>
                <a:gd name="connsiteX1" fmla="*/ 683647 w 1367293"/>
                <a:gd name="connsiteY1" fmla="*/ 0 h 2734584"/>
                <a:gd name="connsiteX2" fmla="*/ 1367293 w 1367293"/>
                <a:gd name="connsiteY2" fmla="*/ 1367292 h 2734584"/>
                <a:gd name="connsiteX3" fmla="*/ 683646 w 1367293"/>
                <a:gd name="connsiteY3" fmla="*/ 2734584 h 27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293" h="2734584">
                  <a:moveTo>
                    <a:pt x="0" y="1367292"/>
                  </a:moveTo>
                  <a:lnTo>
                    <a:pt x="683647" y="0"/>
                  </a:lnTo>
                  <a:lnTo>
                    <a:pt x="1367293" y="1367292"/>
                  </a:lnTo>
                  <a:lnTo>
                    <a:pt x="683646" y="27345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302DAC0F-575B-4F9A-908A-81773C533D1F}"/>
              </a:ext>
            </a:extLst>
          </p:cNvPr>
          <p:cNvGrpSpPr/>
          <p:nvPr/>
        </p:nvGrpSpPr>
        <p:grpSpPr>
          <a:xfrm>
            <a:off x="5284833" y="3979077"/>
            <a:ext cx="1162036" cy="1347961"/>
            <a:chOff x="4295594" y="1594238"/>
            <a:chExt cx="2746140" cy="3185521"/>
          </a:xfrm>
        </p:grpSpPr>
        <p:sp>
          <p:nvSpPr>
            <p:cNvPr id="125" name="六角形 124">
              <a:extLst>
                <a:ext uri="{FF2B5EF4-FFF2-40B4-BE49-F238E27FC236}">
                  <a16:creationId xmlns:a16="http://schemas.microsoft.com/office/drawing/2014/main" id="{3678A49E-590A-41F0-B5B3-0D44FA33D17C}"/>
                </a:ext>
              </a:extLst>
            </p:cNvPr>
            <p:cNvSpPr/>
            <p:nvPr/>
          </p:nvSpPr>
          <p:spPr>
            <a:xfrm rot="5400000">
              <a:off x="4075904" y="1813928"/>
              <a:ext cx="3185520" cy="2746140"/>
            </a:xfrm>
            <a:prstGeom prst="hexagon">
              <a:avLst/>
            </a:prstGeom>
            <a:solidFill>
              <a:srgbClr val="FF99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BE9D3F78-AE10-450F-A318-05A151491550}"/>
                </a:ext>
              </a:extLst>
            </p:cNvPr>
            <p:cNvSpPr/>
            <p:nvPr/>
          </p:nvSpPr>
          <p:spPr>
            <a:xfrm rot="5400000">
              <a:off x="5103410" y="2841435"/>
              <a:ext cx="2501873" cy="1374775"/>
            </a:xfrm>
            <a:custGeom>
              <a:avLst/>
              <a:gdLst>
                <a:gd name="connsiteX0" fmla="*/ 0 w 2501873"/>
                <a:gd name="connsiteY0" fmla="*/ 5777 h 1374775"/>
                <a:gd name="connsiteX1" fmla="*/ 2888 w 2501873"/>
                <a:gd name="connsiteY1" fmla="*/ 0 h 1374775"/>
                <a:gd name="connsiteX2" fmla="*/ 1815338 w 2501873"/>
                <a:gd name="connsiteY2" fmla="*/ 0 h 1374775"/>
                <a:gd name="connsiteX3" fmla="*/ 2501873 w 2501873"/>
                <a:gd name="connsiteY3" fmla="*/ 1373069 h 1374775"/>
                <a:gd name="connsiteX4" fmla="*/ 2501020 w 2501873"/>
                <a:gd name="connsiteY4" fmla="*/ 1374775 h 1374775"/>
                <a:gd name="connsiteX5" fmla="*/ 682793 w 2501873"/>
                <a:gd name="connsiteY5" fmla="*/ 1374775 h 1374775"/>
                <a:gd name="connsiteX6" fmla="*/ 683646 w 2501873"/>
                <a:gd name="connsiteY6" fmla="*/ 1373069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1873" h="1374775">
                  <a:moveTo>
                    <a:pt x="0" y="5777"/>
                  </a:moveTo>
                  <a:lnTo>
                    <a:pt x="2888" y="0"/>
                  </a:lnTo>
                  <a:lnTo>
                    <a:pt x="1815338" y="0"/>
                  </a:lnTo>
                  <a:lnTo>
                    <a:pt x="2501873" y="1373069"/>
                  </a:lnTo>
                  <a:lnTo>
                    <a:pt x="2501020" y="1374775"/>
                  </a:lnTo>
                  <a:lnTo>
                    <a:pt x="682793" y="1374775"/>
                  </a:lnTo>
                  <a:lnTo>
                    <a:pt x="683646" y="137306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F0B0F152-08FC-4E05-9402-85C00D82DC66}"/>
                </a:ext>
              </a:extLst>
            </p:cNvPr>
            <p:cNvSpPr/>
            <p:nvPr/>
          </p:nvSpPr>
          <p:spPr>
            <a:xfrm rot="5400000">
              <a:off x="4983315" y="910593"/>
              <a:ext cx="1367292" cy="2734584"/>
            </a:xfrm>
            <a:custGeom>
              <a:avLst/>
              <a:gdLst>
                <a:gd name="connsiteX0" fmla="*/ 0 w 1367293"/>
                <a:gd name="connsiteY0" fmla="*/ 1367292 h 2734584"/>
                <a:gd name="connsiteX1" fmla="*/ 683647 w 1367293"/>
                <a:gd name="connsiteY1" fmla="*/ 0 h 2734584"/>
                <a:gd name="connsiteX2" fmla="*/ 1367293 w 1367293"/>
                <a:gd name="connsiteY2" fmla="*/ 1367292 h 2734584"/>
                <a:gd name="connsiteX3" fmla="*/ 683646 w 1367293"/>
                <a:gd name="connsiteY3" fmla="*/ 2734584 h 27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293" h="2734584">
                  <a:moveTo>
                    <a:pt x="0" y="1367292"/>
                  </a:moveTo>
                  <a:lnTo>
                    <a:pt x="683647" y="0"/>
                  </a:lnTo>
                  <a:lnTo>
                    <a:pt x="1367293" y="1367292"/>
                  </a:lnTo>
                  <a:lnTo>
                    <a:pt x="683646" y="27345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4EF2F6E2-52F6-44D2-AF4E-A64877EE7F06}"/>
              </a:ext>
            </a:extLst>
          </p:cNvPr>
          <p:cNvGrpSpPr/>
          <p:nvPr/>
        </p:nvGrpSpPr>
        <p:grpSpPr>
          <a:xfrm>
            <a:off x="5898947" y="5200842"/>
            <a:ext cx="1162036" cy="1347961"/>
            <a:chOff x="4295594" y="1594238"/>
            <a:chExt cx="2746140" cy="3185521"/>
          </a:xfrm>
        </p:grpSpPr>
        <p:sp>
          <p:nvSpPr>
            <p:cNvPr id="129" name="六角形 128">
              <a:extLst>
                <a:ext uri="{FF2B5EF4-FFF2-40B4-BE49-F238E27FC236}">
                  <a16:creationId xmlns:a16="http://schemas.microsoft.com/office/drawing/2014/main" id="{64E51C2A-B244-40D2-B035-5445A2949340}"/>
                </a:ext>
              </a:extLst>
            </p:cNvPr>
            <p:cNvSpPr/>
            <p:nvPr/>
          </p:nvSpPr>
          <p:spPr>
            <a:xfrm rot="5400000">
              <a:off x="4075904" y="1813928"/>
              <a:ext cx="3185520" cy="2746140"/>
            </a:xfrm>
            <a:prstGeom prst="hexagon">
              <a:avLst/>
            </a:prstGeom>
            <a:solidFill>
              <a:srgbClr val="FFCC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0529CAF7-36AD-4848-BA49-851892AB1CB5}"/>
                </a:ext>
              </a:extLst>
            </p:cNvPr>
            <p:cNvSpPr/>
            <p:nvPr/>
          </p:nvSpPr>
          <p:spPr>
            <a:xfrm rot="5400000">
              <a:off x="5103410" y="2841435"/>
              <a:ext cx="2501873" cy="1374775"/>
            </a:xfrm>
            <a:custGeom>
              <a:avLst/>
              <a:gdLst>
                <a:gd name="connsiteX0" fmla="*/ 0 w 2501873"/>
                <a:gd name="connsiteY0" fmla="*/ 5777 h 1374775"/>
                <a:gd name="connsiteX1" fmla="*/ 2888 w 2501873"/>
                <a:gd name="connsiteY1" fmla="*/ 0 h 1374775"/>
                <a:gd name="connsiteX2" fmla="*/ 1815338 w 2501873"/>
                <a:gd name="connsiteY2" fmla="*/ 0 h 1374775"/>
                <a:gd name="connsiteX3" fmla="*/ 2501873 w 2501873"/>
                <a:gd name="connsiteY3" fmla="*/ 1373069 h 1374775"/>
                <a:gd name="connsiteX4" fmla="*/ 2501020 w 2501873"/>
                <a:gd name="connsiteY4" fmla="*/ 1374775 h 1374775"/>
                <a:gd name="connsiteX5" fmla="*/ 682793 w 2501873"/>
                <a:gd name="connsiteY5" fmla="*/ 1374775 h 1374775"/>
                <a:gd name="connsiteX6" fmla="*/ 683646 w 2501873"/>
                <a:gd name="connsiteY6" fmla="*/ 1373069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1873" h="1374775">
                  <a:moveTo>
                    <a:pt x="0" y="5777"/>
                  </a:moveTo>
                  <a:lnTo>
                    <a:pt x="2888" y="0"/>
                  </a:lnTo>
                  <a:lnTo>
                    <a:pt x="1815338" y="0"/>
                  </a:lnTo>
                  <a:lnTo>
                    <a:pt x="2501873" y="1373069"/>
                  </a:lnTo>
                  <a:lnTo>
                    <a:pt x="2501020" y="1374775"/>
                  </a:lnTo>
                  <a:lnTo>
                    <a:pt x="682793" y="1374775"/>
                  </a:lnTo>
                  <a:lnTo>
                    <a:pt x="683646" y="137306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C2381003-96CC-411C-8262-01986DF00BC1}"/>
                </a:ext>
              </a:extLst>
            </p:cNvPr>
            <p:cNvSpPr/>
            <p:nvPr/>
          </p:nvSpPr>
          <p:spPr>
            <a:xfrm rot="5400000">
              <a:off x="4983315" y="910593"/>
              <a:ext cx="1367292" cy="2734584"/>
            </a:xfrm>
            <a:custGeom>
              <a:avLst/>
              <a:gdLst>
                <a:gd name="connsiteX0" fmla="*/ 0 w 1367293"/>
                <a:gd name="connsiteY0" fmla="*/ 1367292 h 2734584"/>
                <a:gd name="connsiteX1" fmla="*/ 683647 w 1367293"/>
                <a:gd name="connsiteY1" fmla="*/ 0 h 2734584"/>
                <a:gd name="connsiteX2" fmla="*/ 1367293 w 1367293"/>
                <a:gd name="connsiteY2" fmla="*/ 1367292 h 2734584"/>
                <a:gd name="connsiteX3" fmla="*/ 683646 w 1367293"/>
                <a:gd name="connsiteY3" fmla="*/ 2734584 h 27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293" h="2734584">
                  <a:moveTo>
                    <a:pt x="0" y="1367292"/>
                  </a:moveTo>
                  <a:lnTo>
                    <a:pt x="683647" y="0"/>
                  </a:lnTo>
                  <a:lnTo>
                    <a:pt x="1367293" y="1367292"/>
                  </a:lnTo>
                  <a:lnTo>
                    <a:pt x="683646" y="27345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078A52EC-AB03-4A8D-81B5-EA982DD36434}"/>
              </a:ext>
            </a:extLst>
          </p:cNvPr>
          <p:cNvGrpSpPr/>
          <p:nvPr/>
        </p:nvGrpSpPr>
        <p:grpSpPr>
          <a:xfrm>
            <a:off x="4578860" y="344229"/>
            <a:ext cx="1162036" cy="1347961"/>
            <a:chOff x="4295594" y="1594238"/>
            <a:chExt cx="2746140" cy="3185521"/>
          </a:xfrm>
        </p:grpSpPr>
        <p:sp>
          <p:nvSpPr>
            <p:cNvPr id="133" name="六角形 132">
              <a:extLst>
                <a:ext uri="{FF2B5EF4-FFF2-40B4-BE49-F238E27FC236}">
                  <a16:creationId xmlns:a16="http://schemas.microsoft.com/office/drawing/2014/main" id="{09EF8253-22D2-4B45-AB4C-0C046D465A87}"/>
                </a:ext>
              </a:extLst>
            </p:cNvPr>
            <p:cNvSpPr/>
            <p:nvPr/>
          </p:nvSpPr>
          <p:spPr>
            <a:xfrm rot="5400000">
              <a:off x="4075904" y="1813928"/>
              <a:ext cx="3185520" cy="2746140"/>
            </a:xfrm>
            <a:prstGeom prst="hexagon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7B803275-DA3F-452F-BD34-A7E3F8328435}"/>
                </a:ext>
              </a:extLst>
            </p:cNvPr>
            <p:cNvSpPr/>
            <p:nvPr/>
          </p:nvSpPr>
          <p:spPr>
            <a:xfrm rot="5400000">
              <a:off x="5103410" y="2841435"/>
              <a:ext cx="2501873" cy="1374775"/>
            </a:xfrm>
            <a:custGeom>
              <a:avLst/>
              <a:gdLst>
                <a:gd name="connsiteX0" fmla="*/ 0 w 2501873"/>
                <a:gd name="connsiteY0" fmla="*/ 5777 h 1374775"/>
                <a:gd name="connsiteX1" fmla="*/ 2888 w 2501873"/>
                <a:gd name="connsiteY1" fmla="*/ 0 h 1374775"/>
                <a:gd name="connsiteX2" fmla="*/ 1815338 w 2501873"/>
                <a:gd name="connsiteY2" fmla="*/ 0 h 1374775"/>
                <a:gd name="connsiteX3" fmla="*/ 2501873 w 2501873"/>
                <a:gd name="connsiteY3" fmla="*/ 1373069 h 1374775"/>
                <a:gd name="connsiteX4" fmla="*/ 2501020 w 2501873"/>
                <a:gd name="connsiteY4" fmla="*/ 1374775 h 1374775"/>
                <a:gd name="connsiteX5" fmla="*/ 682793 w 2501873"/>
                <a:gd name="connsiteY5" fmla="*/ 1374775 h 1374775"/>
                <a:gd name="connsiteX6" fmla="*/ 683646 w 2501873"/>
                <a:gd name="connsiteY6" fmla="*/ 1373069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1873" h="1374775">
                  <a:moveTo>
                    <a:pt x="0" y="5777"/>
                  </a:moveTo>
                  <a:lnTo>
                    <a:pt x="2888" y="0"/>
                  </a:lnTo>
                  <a:lnTo>
                    <a:pt x="1815338" y="0"/>
                  </a:lnTo>
                  <a:lnTo>
                    <a:pt x="2501873" y="1373069"/>
                  </a:lnTo>
                  <a:lnTo>
                    <a:pt x="2501020" y="1374775"/>
                  </a:lnTo>
                  <a:lnTo>
                    <a:pt x="682793" y="1374775"/>
                  </a:lnTo>
                  <a:lnTo>
                    <a:pt x="683646" y="137306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1DE349F6-8083-4AB9-88C8-1FF43283B8D6}"/>
                </a:ext>
              </a:extLst>
            </p:cNvPr>
            <p:cNvSpPr/>
            <p:nvPr/>
          </p:nvSpPr>
          <p:spPr>
            <a:xfrm rot="5400000">
              <a:off x="4983313" y="910594"/>
              <a:ext cx="1367293" cy="2734584"/>
            </a:xfrm>
            <a:custGeom>
              <a:avLst/>
              <a:gdLst>
                <a:gd name="connsiteX0" fmla="*/ 0 w 1367293"/>
                <a:gd name="connsiteY0" fmla="*/ 1367292 h 2734584"/>
                <a:gd name="connsiteX1" fmla="*/ 683647 w 1367293"/>
                <a:gd name="connsiteY1" fmla="*/ 0 h 2734584"/>
                <a:gd name="connsiteX2" fmla="*/ 1367293 w 1367293"/>
                <a:gd name="connsiteY2" fmla="*/ 1367292 h 2734584"/>
                <a:gd name="connsiteX3" fmla="*/ 683646 w 1367293"/>
                <a:gd name="connsiteY3" fmla="*/ 2734584 h 27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293" h="2734584">
                  <a:moveTo>
                    <a:pt x="0" y="1367292"/>
                  </a:moveTo>
                  <a:lnTo>
                    <a:pt x="683647" y="0"/>
                  </a:lnTo>
                  <a:lnTo>
                    <a:pt x="1367293" y="1367292"/>
                  </a:lnTo>
                  <a:lnTo>
                    <a:pt x="683646" y="27345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C7EA2A0D-5BB9-4D0B-81A0-4426FA2857B1}"/>
              </a:ext>
            </a:extLst>
          </p:cNvPr>
          <p:cNvGrpSpPr/>
          <p:nvPr/>
        </p:nvGrpSpPr>
        <p:grpSpPr>
          <a:xfrm>
            <a:off x="7237501" y="5200842"/>
            <a:ext cx="1162036" cy="1347961"/>
            <a:chOff x="4295594" y="1594238"/>
            <a:chExt cx="2746140" cy="3185521"/>
          </a:xfrm>
        </p:grpSpPr>
        <p:sp>
          <p:nvSpPr>
            <p:cNvPr id="147" name="六角形 146">
              <a:extLst>
                <a:ext uri="{FF2B5EF4-FFF2-40B4-BE49-F238E27FC236}">
                  <a16:creationId xmlns:a16="http://schemas.microsoft.com/office/drawing/2014/main" id="{E767710C-5A8B-463B-8A14-3578B0A66B1B}"/>
                </a:ext>
              </a:extLst>
            </p:cNvPr>
            <p:cNvSpPr/>
            <p:nvPr/>
          </p:nvSpPr>
          <p:spPr>
            <a:xfrm rot="5400000">
              <a:off x="4075904" y="1813928"/>
              <a:ext cx="3185520" cy="2746140"/>
            </a:xfrm>
            <a:prstGeom prst="hexagon">
              <a:avLst/>
            </a:prstGeom>
            <a:solidFill>
              <a:schemeClr val="tx1">
                <a:lumMod val="95000"/>
                <a:lumOff val="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D92919B4-4816-4A03-9058-53B9C61F7803}"/>
                </a:ext>
              </a:extLst>
            </p:cNvPr>
            <p:cNvSpPr/>
            <p:nvPr/>
          </p:nvSpPr>
          <p:spPr>
            <a:xfrm rot="5400000">
              <a:off x="5103410" y="2841435"/>
              <a:ext cx="2501873" cy="1374775"/>
            </a:xfrm>
            <a:custGeom>
              <a:avLst/>
              <a:gdLst>
                <a:gd name="connsiteX0" fmla="*/ 0 w 2501873"/>
                <a:gd name="connsiteY0" fmla="*/ 5777 h 1374775"/>
                <a:gd name="connsiteX1" fmla="*/ 2888 w 2501873"/>
                <a:gd name="connsiteY1" fmla="*/ 0 h 1374775"/>
                <a:gd name="connsiteX2" fmla="*/ 1815338 w 2501873"/>
                <a:gd name="connsiteY2" fmla="*/ 0 h 1374775"/>
                <a:gd name="connsiteX3" fmla="*/ 2501873 w 2501873"/>
                <a:gd name="connsiteY3" fmla="*/ 1373069 h 1374775"/>
                <a:gd name="connsiteX4" fmla="*/ 2501020 w 2501873"/>
                <a:gd name="connsiteY4" fmla="*/ 1374775 h 1374775"/>
                <a:gd name="connsiteX5" fmla="*/ 682793 w 2501873"/>
                <a:gd name="connsiteY5" fmla="*/ 1374775 h 1374775"/>
                <a:gd name="connsiteX6" fmla="*/ 683646 w 2501873"/>
                <a:gd name="connsiteY6" fmla="*/ 1373069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1873" h="1374775">
                  <a:moveTo>
                    <a:pt x="0" y="5777"/>
                  </a:moveTo>
                  <a:lnTo>
                    <a:pt x="2888" y="0"/>
                  </a:lnTo>
                  <a:lnTo>
                    <a:pt x="1815338" y="0"/>
                  </a:lnTo>
                  <a:lnTo>
                    <a:pt x="2501873" y="1373069"/>
                  </a:lnTo>
                  <a:lnTo>
                    <a:pt x="2501020" y="1374775"/>
                  </a:lnTo>
                  <a:lnTo>
                    <a:pt x="682793" y="1374775"/>
                  </a:lnTo>
                  <a:lnTo>
                    <a:pt x="683646" y="137306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FB7E1449-049C-46D3-B515-2EC2FA7E26F6}"/>
                </a:ext>
              </a:extLst>
            </p:cNvPr>
            <p:cNvSpPr/>
            <p:nvPr/>
          </p:nvSpPr>
          <p:spPr>
            <a:xfrm rot="5400000">
              <a:off x="4983315" y="910593"/>
              <a:ext cx="1367292" cy="2734584"/>
            </a:xfrm>
            <a:custGeom>
              <a:avLst/>
              <a:gdLst>
                <a:gd name="connsiteX0" fmla="*/ 0 w 1367293"/>
                <a:gd name="connsiteY0" fmla="*/ 1367292 h 2734584"/>
                <a:gd name="connsiteX1" fmla="*/ 683647 w 1367293"/>
                <a:gd name="connsiteY1" fmla="*/ 0 h 2734584"/>
                <a:gd name="connsiteX2" fmla="*/ 1367293 w 1367293"/>
                <a:gd name="connsiteY2" fmla="*/ 1367292 h 2734584"/>
                <a:gd name="connsiteX3" fmla="*/ 683646 w 1367293"/>
                <a:gd name="connsiteY3" fmla="*/ 2734584 h 27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293" h="2734584">
                  <a:moveTo>
                    <a:pt x="0" y="1367292"/>
                  </a:moveTo>
                  <a:lnTo>
                    <a:pt x="683647" y="0"/>
                  </a:lnTo>
                  <a:lnTo>
                    <a:pt x="1367293" y="1367292"/>
                  </a:lnTo>
                  <a:lnTo>
                    <a:pt x="683646" y="27345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7C5EB3CE-E33B-4C8A-A37E-0AD669114F35}"/>
              </a:ext>
            </a:extLst>
          </p:cNvPr>
          <p:cNvGrpSpPr/>
          <p:nvPr/>
        </p:nvGrpSpPr>
        <p:grpSpPr>
          <a:xfrm>
            <a:off x="8576053" y="5200842"/>
            <a:ext cx="1162036" cy="1347961"/>
            <a:chOff x="4295594" y="1594238"/>
            <a:chExt cx="2746140" cy="3185521"/>
          </a:xfrm>
        </p:grpSpPr>
        <p:sp>
          <p:nvSpPr>
            <p:cNvPr id="151" name="六角形 150">
              <a:extLst>
                <a:ext uri="{FF2B5EF4-FFF2-40B4-BE49-F238E27FC236}">
                  <a16:creationId xmlns:a16="http://schemas.microsoft.com/office/drawing/2014/main" id="{0A4023C0-FEA7-4E5C-B934-13B351091E76}"/>
                </a:ext>
              </a:extLst>
            </p:cNvPr>
            <p:cNvSpPr/>
            <p:nvPr/>
          </p:nvSpPr>
          <p:spPr>
            <a:xfrm rot="5400000">
              <a:off x="4075904" y="1813928"/>
              <a:ext cx="3185520" cy="2746140"/>
            </a:xfrm>
            <a:prstGeom prst="hexagon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A200DCD7-AFB9-4D97-8D2A-87DC6DC9BF58}"/>
                </a:ext>
              </a:extLst>
            </p:cNvPr>
            <p:cNvSpPr/>
            <p:nvPr/>
          </p:nvSpPr>
          <p:spPr>
            <a:xfrm rot="5400000">
              <a:off x="5103410" y="2841435"/>
              <a:ext cx="2501873" cy="1374775"/>
            </a:xfrm>
            <a:custGeom>
              <a:avLst/>
              <a:gdLst>
                <a:gd name="connsiteX0" fmla="*/ 0 w 2501873"/>
                <a:gd name="connsiteY0" fmla="*/ 5777 h 1374775"/>
                <a:gd name="connsiteX1" fmla="*/ 2888 w 2501873"/>
                <a:gd name="connsiteY1" fmla="*/ 0 h 1374775"/>
                <a:gd name="connsiteX2" fmla="*/ 1815338 w 2501873"/>
                <a:gd name="connsiteY2" fmla="*/ 0 h 1374775"/>
                <a:gd name="connsiteX3" fmla="*/ 2501873 w 2501873"/>
                <a:gd name="connsiteY3" fmla="*/ 1373069 h 1374775"/>
                <a:gd name="connsiteX4" fmla="*/ 2501020 w 2501873"/>
                <a:gd name="connsiteY4" fmla="*/ 1374775 h 1374775"/>
                <a:gd name="connsiteX5" fmla="*/ 682793 w 2501873"/>
                <a:gd name="connsiteY5" fmla="*/ 1374775 h 1374775"/>
                <a:gd name="connsiteX6" fmla="*/ 683646 w 2501873"/>
                <a:gd name="connsiteY6" fmla="*/ 1373069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1873" h="1374775">
                  <a:moveTo>
                    <a:pt x="0" y="5777"/>
                  </a:moveTo>
                  <a:lnTo>
                    <a:pt x="2888" y="0"/>
                  </a:lnTo>
                  <a:lnTo>
                    <a:pt x="1815338" y="0"/>
                  </a:lnTo>
                  <a:lnTo>
                    <a:pt x="2501873" y="1373069"/>
                  </a:lnTo>
                  <a:lnTo>
                    <a:pt x="2501020" y="1374775"/>
                  </a:lnTo>
                  <a:lnTo>
                    <a:pt x="682793" y="1374775"/>
                  </a:lnTo>
                  <a:lnTo>
                    <a:pt x="683646" y="137306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56D0D70C-2278-405A-BF4A-6585107C8872}"/>
                </a:ext>
              </a:extLst>
            </p:cNvPr>
            <p:cNvSpPr/>
            <p:nvPr/>
          </p:nvSpPr>
          <p:spPr>
            <a:xfrm rot="5400000">
              <a:off x="4983315" y="910593"/>
              <a:ext cx="1367292" cy="2734584"/>
            </a:xfrm>
            <a:custGeom>
              <a:avLst/>
              <a:gdLst>
                <a:gd name="connsiteX0" fmla="*/ 0 w 1367293"/>
                <a:gd name="connsiteY0" fmla="*/ 1367292 h 2734584"/>
                <a:gd name="connsiteX1" fmla="*/ 683647 w 1367293"/>
                <a:gd name="connsiteY1" fmla="*/ 0 h 2734584"/>
                <a:gd name="connsiteX2" fmla="*/ 1367293 w 1367293"/>
                <a:gd name="connsiteY2" fmla="*/ 1367292 h 2734584"/>
                <a:gd name="connsiteX3" fmla="*/ 683646 w 1367293"/>
                <a:gd name="connsiteY3" fmla="*/ 2734584 h 27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293" h="2734584">
                  <a:moveTo>
                    <a:pt x="0" y="1367292"/>
                  </a:moveTo>
                  <a:lnTo>
                    <a:pt x="683647" y="0"/>
                  </a:lnTo>
                  <a:lnTo>
                    <a:pt x="1367293" y="1367292"/>
                  </a:lnTo>
                  <a:lnTo>
                    <a:pt x="683646" y="27345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12418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D77A3322-0430-4C95-9979-7B0E4FA704DE}"/>
              </a:ext>
            </a:extLst>
          </p:cNvPr>
          <p:cNvGrpSpPr/>
          <p:nvPr/>
        </p:nvGrpSpPr>
        <p:grpSpPr>
          <a:xfrm>
            <a:off x="4568910" y="493570"/>
            <a:ext cx="4660084" cy="5777966"/>
            <a:chOff x="2976577" y="1587907"/>
            <a:chExt cx="2930234" cy="3633153"/>
          </a:xfrm>
        </p:grpSpPr>
        <p:grpSp>
          <p:nvGrpSpPr>
            <p:cNvPr id="396" name="グループ化 395">
              <a:extLst>
                <a:ext uri="{FF2B5EF4-FFF2-40B4-BE49-F238E27FC236}">
                  <a16:creationId xmlns:a16="http://schemas.microsoft.com/office/drawing/2014/main" id="{0DA5E680-9190-4C47-AA28-622D0A5737B3}"/>
                </a:ext>
              </a:extLst>
            </p:cNvPr>
            <p:cNvGrpSpPr/>
            <p:nvPr/>
          </p:nvGrpSpPr>
          <p:grpSpPr>
            <a:xfrm>
              <a:off x="2976577" y="3149812"/>
              <a:ext cx="892650" cy="1035473"/>
              <a:chOff x="4295594" y="1594238"/>
              <a:chExt cx="2746140" cy="3185521"/>
            </a:xfrm>
          </p:grpSpPr>
          <p:sp>
            <p:nvSpPr>
              <p:cNvPr id="397" name="六角形 396">
                <a:extLst>
                  <a:ext uri="{FF2B5EF4-FFF2-40B4-BE49-F238E27FC236}">
                    <a16:creationId xmlns:a16="http://schemas.microsoft.com/office/drawing/2014/main" id="{958DA053-F45E-4EDA-AB4E-E6B55823AF46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B8E13638-F0C6-4DB8-B08C-6BF1C5780C6A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フリーフォーム: 図形 458">
                <a:extLst>
                  <a:ext uri="{FF2B5EF4-FFF2-40B4-BE49-F238E27FC236}">
                    <a16:creationId xmlns:a16="http://schemas.microsoft.com/office/drawing/2014/main" id="{62B265A6-84EA-4B16-B824-631CC222BC76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6" name="グループ化 375">
              <a:extLst>
                <a:ext uri="{FF2B5EF4-FFF2-40B4-BE49-F238E27FC236}">
                  <a16:creationId xmlns:a16="http://schemas.microsoft.com/office/drawing/2014/main" id="{513601C3-66EC-48B8-BF9D-8B8EEB2990AD}"/>
                </a:ext>
              </a:extLst>
            </p:cNvPr>
            <p:cNvGrpSpPr/>
            <p:nvPr/>
          </p:nvGrpSpPr>
          <p:grpSpPr>
            <a:xfrm>
              <a:off x="3494162" y="3408605"/>
              <a:ext cx="892650" cy="1035473"/>
              <a:chOff x="4295594" y="1594238"/>
              <a:chExt cx="2746140" cy="3185521"/>
            </a:xfrm>
          </p:grpSpPr>
          <p:sp>
            <p:nvSpPr>
              <p:cNvPr id="377" name="六角形 376">
                <a:extLst>
                  <a:ext uri="{FF2B5EF4-FFF2-40B4-BE49-F238E27FC236}">
                    <a16:creationId xmlns:a16="http://schemas.microsoft.com/office/drawing/2014/main" id="{9744C680-E3AC-496B-A8C9-6AE242B13A98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A248BFCC-08E0-4366-902A-50A3887FEB89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DF42429D-006C-484D-90B7-93AADAD4AE5B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4" name="グループ化 383">
              <a:extLst>
                <a:ext uri="{FF2B5EF4-FFF2-40B4-BE49-F238E27FC236}">
                  <a16:creationId xmlns:a16="http://schemas.microsoft.com/office/drawing/2014/main" id="{BDB704A6-5D70-45A3-A5A8-E7D3F8399A00}"/>
                </a:ext>
              </a:extLst>
            </p:cNvPr>
            <p:cNvGrpSpPr/>
            <p:nvPr/>
          </p:nvGrpSpPr>
          <p:grpSpPr>
            <a:xfrm>
              <a:off x="4011747" y="3658771"/>
              <a:ext cx="892650" cy="1035473"/>
              <a:chOff x="4295594" y="1594238"/>
              <a:chExt cx="2746140" cy="3185521"/>
            </a:xfrm>
          </p:grpSpPr>
          <p:sp>
            <p:nvSpPr>
              <p:cNvPr id="385" name="六角形 384">
                <a:extLst>
                  <a:ext uri="{FF2B5EF4-FFF2-40B4-BE49-F238E27FC236}">
                    <a16:creationId xmlns:a16="http://schemas.microsoft.com/office/drawing/2014/main" id="{7E4D71E3-99B2-46AD-A238-9ECB024331B8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1E3067DC-74EB-4ADF-8BDF-0480FED3223E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CC2D6387-04C2-4083-8DBB-DFE04E9949B9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8" name="グループ化 387">
              <a:extLst>
                <a:ext uri="{FF2B5EF4-FFF2-40B4-BE49-F238E27FC236}">
                  <a16:creationId xmlns:a16="http://schemas.microsoft.com/office/drawing/2014/main" id="{4C033502-DEE5-4AEA-9357-929FEFE4A54D}"/>
                </a:ext>
              </a:extLst>
            </p:cNvPr>
            <p:cNvGrpSpPr/>
            <p:nvPr/>
          </p:nvGrpSpPr>
          <p:grpSpPr>
            <a:xfrm>
              <a:off x="4509295" y="3907545"/>
              <a:ext cx="892650" cy="1035473"/>
              <a:chOff x="4295594" y="1594238"/>
              <a:chExt cx="2746140" cy="3185521"/>
            </a:xfrm>
          </p:grpSpPr>
          <p:sp>
            <p:nvSpPr>
              <p:cNvPr id="389" name="六角形 388">
                <a:extLst>
                  <a:ext uri="{FF2B5EF4-FFF2-40B4-BE49-F238E27FC236}">
                    <a16:creationId xmlns:a16="http://schemas.microsoft.com/office/drawing/2014/main" id="{4CE2190C-C2D1-43CA-8A12-E3D07C9CE4AC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10460C7F-5357-4E09-BCB2-15E2B5E2D6FF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BBFF10E6-82B8-4B77-9074-C0C44B346A88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2" name="グループ化 391">
              <a:extLst>
                <a:ext uri="{FF2B5EF4-FFF2-40B4-BE49-F238E27FC236}">
                  <a16:creationId xmlns:a16="http://schemas.microsoft.com/office/drawing/2014/main" id="{D3B5D495-58EC-4F0D-8322-E803C0EA1280}"/>
                </a:ext>
              </a:extLst>
            </p:cNvPr>
            <p:cNvGrpSpPr/>
            <p:nvPr/>
          </p:nvGrpSpPr>
          <p:grpSpPr>
            <a:xfrm>
              <a:off x="5014161" y="4185587"/>
              <a:ext cx="892650" cy="1035473"/>
              <a:chOff x="4295594" y="1594238"/>
              <a:chExt cx="2746140" cy="3185521"/>
            </a:xfrm>
          </p:grpSpPr>
          <p:sp>
            <p:nvSpPr>
              <p:cNvPr id="393" name="六角形 392">
                <a:extLst>
                  <a:ext uri="{FF2B5EF4-FFF2-40B4-BE49-F238E27FC236}">
                    <a16:creationId xmlns:a16="http://schemas.microsoft.com/office/drawing/2014/main" id="{4F089314-2FED-4433-92FE-4B7C6B109D9A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E69CFC90-4EAE-4493-ACD6-4D35AC52EB34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905EE0F4-BCCD-48EA-958C-C19CEBD68D7C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2" name="グループ化 371">
              <a:extLst>
                <a:ext uri="{FF2B5EF4-FFF2-40B4-BE49-F238E27FC236}">
                  <a16:creationId xmlns:a16="http://schemas.microsoft.com/office/drawing/2014/main" id="{0B90B9CE-A924-4799-9050-DC4320D8135A}"/>
                </a:ext>
              </a:extLst>
            </p:cNvPr>
            <p:cNvGrpSpPr/>
            <p:nvPr/>
          </p:nvGrpSpPr>
          <p:grpSpPr>
            <a:xfrm>
              <a:off x="3480616" y="2749608"/>
              <a:ext cx="892650" cy="1035473"/>
              <a:chOff x="4295594" y="1594238"/>
              <a:chExt cx="2746140" cy="3185521"/>
            </a:xfrm>
          </p:grpSpPr>
          <p:sp>
            <p:nvSpPr>
              <p:cNvPr id="373" name="六角形 372">
                <a:extLst>
                  <a:ext uri="{FF2B5EF4-FFF2-40B4-BE49-F238E27FC236}">
                    <a16:creationId xmlns:a16="http://schemas.microsoft.com/office/drawing/2014/main" id="{99328270-4868-4391-8ED7-A8CDCC98E6D9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03A7B141-36CB-4393-9D37-61B0EED55D53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4E847857-1CC7-439C-BA12-409C983D22FB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0" name="グループ化 359">
              <a:extLst>
                <a:ext uri="{FF2B5EF4-FFF2-40B4-BE49-F238E27FC236}">
                  <a16:creationId xmlns:a16="http://schemas.microsoft.com/office/drawing/2014/main" id="{E8DEAD34-2E83-4EDE-9148-BBC6548FD235}"/>
                </a:ext>
              </a:extLst>
            </p:cNvPr>
            <p:cNvGrpSpPr/>
            <p:nvPr/>
          </p:nvGrpSpPr>
          <p:grpSpPr>
            <a:xfrm>
              <a:off x="3998201" y="2999774"/>
              <a:ext cx="892650" cy="1035473"/>
              <a:chOff x="4295594" y="1594238"/>
              <a:chExt cx="2746140" cy="3185521"/>
            </a:xfrm>
          </p:grpSpPr>
          <p:sp>
            <p:nvSpPr>
              <p:cNvPr id="361" name="六角形 360">
                <a:extLst>
                  <a:ext uri="{FF2B5EF4-FFF2-40B4-BE49-F238E27FC236}">
                    <a16:creationId xmlns:a16="http://schemas.microsoft.com/office/drawing/2014/main" id="{427447FB-A12A-4EA8-804E-52129CA7AEFE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1F8E49D6-0749-4DC6-A723-D2E0A2406F38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0BE6761A-94B7-4800-8B2C-7DA43C59BEFC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4" name="グループ化 363">
              <a:extLst>
                <a:ext uri="{FF2B5EF4-FFF2-40B4-BE49-F238E27FC236}">
                  <a16:creationId xmlns:a16="http://schemas.microsoft.com/office/drawing/2014/main" id="{6C3E3960-FD52-4A16-92D6-5AE9E34DD5B8}"/>
                </a:ext>
              </a:extLst>
            </p:cNvPr>
            <p:cNvGrpSpPr/>
            <p:nvPr/>
          </p:nvGrpSpPr>
          <p:grpSpPr>
            <a:xfrm>
              <a:off x="4495749" y="3248548"/>
              <a:ext cx="892650" cy="1035473"/>
              <a:chOff x="4295594" y="1594238"/>
              <a:chExt cx="2746140" cy="3185521"/>
            </a:xfrm>
          </p:grpSpPr>
          <p:sp>
            <p:nvSpPr>
              <p:cNvPr id="365" name="六角形 364">
                <a:extLst>
                  <a:ext uri="{FF2B5EF4-FFF2-40B4-BE49-F238E27FC236}">
                    <a16:creationId xmlns:a16="http://schemas.microsoft.com/office/drawing/2014/main" id="{F28DC3DF-635B-4C2C-871C-EEAFC5E5454A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87D43E44-3C93-4E30-BEAC-76A840803E19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220CF6AC-4446-47C8-9DC2-FE0AEB635437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8" name="グループ化 367">
              <a:extLst>
                <a:ext uri="{FF2B5EF4-FFF2-40B4-BE49-F238E27FC236}">
                  <a16:creationId xmlns:a16="http://schemas.microsoft.com/office/drawing/2014/main" id="{3E42FBA7-8D86-4A5A-A318-2139B2F85F9D}"/>
                </a:ext>
              </a:extLst>
            </p:cNvPr>
            <p:cNvGrpSpPr/>
            <p:nvPr/>
          </p:nvGrpSpPr>
          <p:grpSpPr>
            <a:xfrm>
              <a:off x="5000615" y="3526590"/>
              <a:ext cx="892650" cy="1035473"/>
              <a:chOff x="4295594" y="1594238"/>
              <a:chExt cx="2746140" cy="3185521"/>
            </a:xfrm>
          </p:grpSpPr>
          <p:sp>
            <p:nvSpPr>
              <p:cNvPr id="369" name="六角形 368">
                <a:extLst>
                  <a:ext uri="{FF2B5EF4-FFF2-40B4-BE49-F238E27FC236}">
                    <a16:creationId xmlns:a16="http://schemas.microsoft.com/office/drawing/2014/main" id="{BCBB5D1A-E848-4771-A5A1-1D355986516A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50024F62-5C27-4CFC-B367-F9E111D01563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10CAAC16-7F81-42B0-9AB8-72C9095BDDFC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六角形 2">
              <a:extLst>
                <a:ext uri="{FF2B5EF4-FFF2-40B4-BE49-F238E27FC236}">
                  <a16:creationId xmlns:a16="http://schemas.microsoft.com/office/drawing/2014/main" id="{916758D9-9FCE-47E6-9FED-A4AA8DFE60CC}"/>
                </a:ext>
              </a:extLst>
            </p:cNvPr>
            <p:cNvSpPr/>
            <p:nvPr/>
          </p:nvSpPr>
          <p:spPr>
            <a:xfrm rot="5400000">
              <a:off x="3918163" y="2398325"/>
              <a:ext cx="1035473" cy="892650"/>
            </a:xfrm>
            <a:prstGeom prst="hexagon">
              <a:avLst/>
            </a:pr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E0BC034C-F4B9-42A6-AABF-35F7032F7301}"/>
                </a:ext>
              </a:extLst>
            </p:cNvPr>
            <p:cNvSpPr/>
            <p:nvPr/>
          </p:nvSpPr>
          <p:spPr>
            <a:xfrm rot="5400000">
              <a:off x="4252160" y="2732323"/>
              <a:ext cx="813249" cy="446879"/>
            </a:xfrm>
            <a:custGeom>
              <a:avLst/>
              <a:gdLst>
                <a:gd name="connsiteX0" fmla="*/ 0 w 2501873"/>
                <a:gd name="connsiteY0" fmla="*/ 5777 h 1374775"/>
                <a:gd name="connsiteX1" fmla="*/ 2888 w 2501873"/>
                <a:gd name="connsiteY1" fmla="*/ 0 h 1374775"/>
                <a:gd name="connsiteX2" fmla="*/ 1815338 w 2501873"/>
                <a:gd name="connsiteY2" fmla="*/ 0 h 1374775"/>
                <a:gd name="connsiteX3" fmla="*/ 2501873 w 2501873"/>
                <a:gd name="connsiteY3" fmla="*/ 1373069 h 1374775"/>
                <a:gd name="connsiteX4" fmla="*/ 2501020 w 2501873"/>
                <a:gd name="connsiteY4" fmla="*/ 1374775 h 1374775"/>
                <a:gd name="connsiteX5" fmla="*/ 682793 w 2501873"/>
                <a:gd name="connsiteY5" fmla="*/ 1374775 h 1374775"/>
                <a:gd name="connsiteX6" fmla="*/ 683646 w 2501873"/>
                <a:gd name="connsiteY6" fmla="*/ 1373069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1873" h="1374775">
                  <a:moveTo>
                    <a:pt x="0" y="5777"/>
                  </a:moveTo>
                  <a:lnTo>
                    <a:pt x="2888" y="0"/>
                  </a:lnTo>
                  <a:lnTo>
                    <a:pt x="1815338" y="0"/>
                  </a:lnTo>
                  <a:lnTo>
                    <a:pt x="2501873" y="1373069"/>
                  </a:lnTo>
                  <a:lnTo>
                    <a:pt x="2501020" y="1374775"/>
                  </a:lnTo>
                  <a:lnTo>
                    <a:pt x="682793" y="1374775"/>
                  </a:lnTo>
                  <a:lnTo>
                    <a:pt x="683646" y="137306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455BBDFE-673B-4499-9814-1CF223F7D665}"/>
                </a:ext>
              </a:extLst>
            </p:cNvPr>
            <p:cNvSpPr/>
            <p:nvPr/>
          </p:nvSpPr>
          <p:spPr>
            <a:xfrm rot="5400000">
              <a:off x="4218040" y="2073575"/>
              <a:ext cx="444447" cy="888894"/>
            </a:xfrm>
            <a:custGeom>
              <a:avLst/>
              <a:gdLst>
                <a:gd name="connsiteX0" fmla="*/ 0 w 1367293"/>
                <a:gd name="connsiteY0" fmla="*/ 1367292 h 2734584"/>
                <a:gd name="connsiteX1" fmla="*/ 683647 w 1367293"/>
                <a:gd name="connsiteY1" fmla="*/ 0 h 2734584"/>
                <a:gd name="connsiteX2" fmla="*/ 1367293 w 1367293"/>
                <a:gd name="connsiteY2" fmla="*/ 1367292 h 2734584"/>
                <a:gd name="connsiteX3" fmla="*/ 683646 w 1367293"/>
                <a:gd name="connsiteY3" fmla="*/ 2734584 h 27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293" h="2734584">
                  <a:moveTo>
                    <a:pt x="0" y="1367292"/>
                  </a:moveTo>
                  <a:lnTo>
                    <a:pt x="683647" y="0"/>
                  </a:lnTo>
                  <a:lnTo>
                    <a:pt x="1367293" y="1367292"/>
                  </a:lnTo>
                  <a:lnTo>
                    <a:pt x="683646" y="27345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六角形 6">
              <a:extLst>
                <a:ext uri="{FF2B5EF4-FFF2-40B4-BE49-F238E27FC236}">
                  <a16:creationId xmlns:a16="http://schemas.microsoft.com/office/drawing/2014/main" id="{4921BBC0-F729-4A33-B62F-7A0C971555AD}"/>
                </a:ext>
              </a:extLst>
            </p:cNvPr>
            <p:cNvSpPr/>
            <p:nvPr/>
          </p:nvSpPr>
          <p:spPr>
            <a:xfrm rot="5400000">
              <a:off x="4415711" y="2647099"/>
              <a:ext cx="1035473" cy="892650"/>
            </a:xfrm>
            <a:prstGeom prst="hexagon">
              <a:avLst/>
            </a:pr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C47BAD52-54F5-4072-BBAB-408BDC8D5E9C}"/>
                </a:ext>
              </a:extLst>
            </p:cNvPr>
            <p:cNvSpPr/>
            <p:nvPr/>
          </p:nvSpPr>
          <p:spPr>
            <a:xfrm rot="5400000">
              <a:off x="4749708" y="2981097"/>
              <a:ext cx="813249" cy="446879"/>
            </a:xfrm>
            <a:custGeom>
              <a:avLst/>
              <a:gdLst>
                <a:gd name="connsiteX0" fmla="*/ 0 w 2501873"/>
                <a:gd name="connsiteY0" fmla="*/ 5777 h 1374775"/>
                <a:gd name="connsiteX1" fmla="*/ 2888 w 2501873"/>
                <a:gd name="connsiteY1" fmla="*/ 0 h 1374775"/>
                <a:gd name="connsiteX2" fmla="*/ 1815338 w 2501873"/>
                <a:gd name="connsiteY2" fmla="*/ 0 h 1374775"/>
                <a:gd name="connsiteX3" fmla="*/ 2501873 w 2501873"/>
                <a:gd name="connsiteY3" fmla="*/ 1373069 h 1374775"/>
                <a:gd name="connsiteX4" fmla="*/ 2501020 w 2501873"/>
                <a:gd name="connsiteY4" fmla="*/ 1374775 h 1374775"/>
                <a:gd name="connsiteX5" fmla="*/ 682793 w 2501873"/>
                <a:gd name="connsiteY5" fmla="*/ 1374775 h 1374775"/>
                <a:gd name="connsiteX6" fmla="*/ 683646 w 2501873"/>
                <a:gd name="connsiteY6" fmla="*/ 1373069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1873" h="1374775">
                  <a:moveTo>
                    <a:pt x="0" y="5777"/>
                  </a:moveTo>
                  <a:lnTo>
                    <a:pt x="2888" y="0"/>
                  </a:lnTo>
                  <a:lnTo>
                    <a:pt x="1815338" y="0"/>
                  </a:lnTo>
                  <a:lnTo>
                    <a:pt x="2501873" y="1373069"/>
                  </a:lnTo>
                  <a:lnTo>
                    <a:pt x="2501020" y="1374775"/>
                  </a:lnTo>
                  <a:lnTo>
                    <a:pt x="682793" y="1374775"/>
                  </a:lnTo>
                  <a:lnTo>
                    <a:pt x="683646" y="137306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06BCC36B-4449-4E37-BDBC-760770FBC622}"/>
                </a:ext>
              </a:extLst>
            </p:cNvPr>
            <p:cNvSpPr/>
            <p:nvPr/>
          </p:nvSpPr>
          <p:spPr>
            <a:xfrm rot="5400000">
              <a:off x="4710669" y="2353465"/>
              <a:ext cx="444447" cy="888894"/>
            </a:xfrm>
            <a:custGeom>
              <a:avLst/>
              <a:gdLst>
                <a:gd name="connsiteX0" fmla="*/ 0 w 1367293"/>
                <a:gd name="connsiteY0" fmla="*/ 1367292 h 2734584"/>
                <a:gd name="connsiteX1" fmla="*/ 683647 w 1367293"/>
                <a:gd name="connsiteY1" fmla="*/ 0 h 2734584"/>
                <a:gd name="connsiteX2" fmla="*/ 1367293 w 1367293"/>
                <a:gd name="connsiteY2" fmla="*/ 1367292 h 2734584"/>
                <a:gd name="connsiteX3" fmla="*/ 683646 w 1367293"/>
                <a:gd name="connsiteY3" fmla="*/ 2734584 h 27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293" h="2734584">
                  <a:moveTo>
                    <a:pt x="0" y="1367292"/>
                  </a:moveTo>
                  <a:lnTo>
                    <a:pt x="683647" y="0"/>
                  </a:lnTo>
                  <a:lnTo>
                    <a:pt x="1367293" y="1367292"/>
                  </a:lnTo>
                  <a:lnTo>
                    <a:pt x="683646" y="27345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六角形 10">
              <a:extLst>
                <a:ext uri="{FF2B5EF4-FFF2-40B4-BE49-F238E27FC236}">
                  <a16:creationId xmlns:a16="http://schemas.microsoft.com/office/drawing/2014/main" id="{B82070BF-92D7-4C60-864E-87842CBDCC10}"/>
                </a:ext>
              </a:extLst>
            </p:cNvPr>
            <p:cNvSpPr/>
            <p:nvPr/>
          </p:nvSpPr>
          <p:spPr>
            <a:xfrm rot="5400000">
              <a:off x="4920577" y="2925141"/>
              <a:ext cx="1035473" cy="892650"/>
            </a:xfrm>
            <a:prstGeom prst="hexagon">
              <a:avLst/>
            </a:pr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D37329F4-1944-4F21-9786-DCF7CF1720AD}"/>
                </a:ext>
              </a:extLst>
            </p:cNvPr>
            <p:cNvSpPr/>
            <p:nvPr/>
          </p:nvSpPr>
          <p:spPr>
            <a:xfrm rot="5400000">
              <a:off x="5254574" y="3259139"/>
              <a:ext cx="813249" cy="446879"/>
            </a:xfrm>
            <a:custGeom>
              <a:avLst/>
              <a:gdLst>
                <a:gd name="connsiteX0" fmla="*/ 0 w 2501873"/>
                <a:gd name="connsiteY0" fmla="*/ 5777 h 1374775"/>
                <a:gd name="connsiteX1" fmla="*/ 2888 w 2501873"/>
                <a:gd name="connsiteY1" fmla="*/ 0 h 1374775"/>
                <a:gd name="connsiteX2" fmla="*/ 1815338 w 2501873"/>
                <a:gd name="connsiteY2" fmla="*/ 0 h 1374775"/>
                <a:gd name="connsiteX3" fmla="*/ 2501873 w 2501873"/>
                <a:gd name="connsiteY3" fmla="*/ 1373069 h 1374775"/>
                <a:gd name="connsiteX4" fmla="*/ 2501020 w 2501873"/>
                <a:gd name="connsiteY4" fmla="*/ 1374775 h 1374775"/>
                <a:gd name="connsiteX5" fmla="*/ 682793 w 2501873"/>
                <a:gd name="connsiteY5" fmla="*/ 1374775 h 1374775"/>
                <a:gd name="connsiteX6" fmla="*/ 683646 w 2501873"/>
                <a:gd name="connsiteY6" fmla="*/ 1373069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1873" h="1374775">
                  <a:moveTo>
                    <a:pt x="0" y="5777"/>
                  </a:moveTo>
                  <a:lnTo>
                    <a:pt x="2888" y="0"/>
                  </a:lnTo>
                  <a:lnTo>
                    <a:pt x="1815338" y="0"/>
                  </a:lnTo>
                  <a:lnTo>
                    <a:pt x="2501873" y="1373069"/>
                  </a:lnTo>
                  <a:lnTo>
                    <a:pt x="2501020" y="1374775"/>
                  </a:lnTo>
                  <a:lnTo>
                    <a:pt x="682793" y="1374775"/>
                  </a:lnTo>
                  <a:lnTo>
                    <a:pt x="683646" y="137306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7F38957C-122C-4DF2-90EA-375C386ADC7D}"/>
                </a:ext>
              </a:extLst>
            </p:cNvPr>
            <p:cNvSpPr/>
            <p:nvPr/>
          </p:nvSpPr>
          <p:spPr>
            <a:xfrm rot="5400000">
              <a:off x="5215535" y="2631507"/>
              <a:ext cx="444447" cy="888894"/>
            </a:xfrm>
            <a:custGeom>
              <a:avLst/>
              <a:gdLst>
                <a:gd name="connsiteX0" fmla="*/ 0 w 1367293"/>
                <a:gd name="connsiteY0" fmla="*/ 1367292 h 2734584"/>
                <a:gd name="connsiteX1" fmla="*/ 683647 w 1367293"/>
                <a:gd name="connsiteY1" fmla="*/ 0 h 2734584"/>
                <a:gd name="connsiteX2" fmla="*/ 1367293 w 1367293"/>
                <a:gd name="connsiteY2" fmla="*/ 1367292 h 2734584"/>
                <a:gd name="connsiteX3" fmla="*/ 683646 w 1367293"/>
                <a:gd name="connsiteY3" fmla="*/ 2734584 h 27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293" h="2734584">
                  <a:moveTo>
                    <a:pt x="0" y="1367292"/>
                  </a:moveTo>
                  <a:lnTo>
                    <a:pt x="683647" y="0"/>
                  </a:lnTo>
                  <a:lnTo>
                    <a:pt x="1367293" y="1367292"/>
                  </a:lnTo>
                  <a:lnTo>
                    <a:pt x="683646" y="27345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六角形 14">
              <a:extLst>
                <a:ext uri="{FF2B5EF4-FFF2-40B4-BE49-F238E27FC236}">
                  <a16:creationId xmlns:a16="http://schemas.microsoft.com/office/drawing/2014/main" id="{0D69A8AB-A344-4E13-9FD9-2B0C1F87B0BC}"/>
                </a:ext>
              </a:extLst>
            </p:cNvPr>
            <p:cNvSpPr/>
            <p:nvPr/>
          </p:nvSpPr>
          <p:spPr>
            <a:xfrm rot="5400000">
              <a:off x="4415711" y="2025163"/>
              <a:ext cx="1035473" cy="892650"/>
            </a:xfrm>
            <a:prstGeom prst="hexagon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3FE13060-70D5-4944-A22F-757980EFDFEE}"/>
                </a:ext>
              </a:extLst>
            </p:cNvPr>
            <p:cNvSpPr/>
            <p:nvPr/>
          </p:nvSpPr>
          <p:spPr>
            <a:xfrm rot="5400000">
              <a:off x="4749708" y="2359161"/>
              <a:ext cx="813249" cy="446879"/>
            </a:xfrm>
            <a:custGeom>
              <a:avLst/>
              <a:gdLst>
                <a:gd name="connsiteX0" fmla="*/ 0 w 2501873"/>
                <a:gd name="connsiteY0" fmla="*/ 5777 h 1374775"/>
                <a:gd name="connsiteX1" fmla="*/ 2888 w 2501873"/>
                <a:gd name="connsiteY1" fmla="*/ 0 h 1374775"/>
                <a:gd name="connsiteX2" fmla="*/ 1815338 w 2501873"/>
                <a:gd name="connsiteY2" fmla="*/ 0 h 1374775"/>
                <a:gd name="connsiteX3" fmla="*/ 2501873 w 2501873"/>
                <a:gd name="connsiteY3" fmla="*/ 1373069 h 1374775"/>
                <a:gd name="connsiteX4" fmla="*/ 2501020 w 2501873"/>
                <a:gd name="connsiteY4" fmla="*/ 1374775 h 1374775"/>
                <a:gd name="connsiteX5" fmla="*/ 682793 w 2501873"/>
                <a:gd name="connsiteY5" fmla="*/ 1374775 h 1374775"/>
                <a:gd name="connsiteX6" fmla="*/ 683646 w 2501873"/>
                <a:gd name="connsiteY6" fmla="*/ 1373069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1873" h="1374775">
                  <a:moveTo>
                    <a:pt x="0" y="5777"/>
                  </a:moveTo>
                  <a:lnTo>
                    <a:pt x="2888" y="0"/>
                  </a:lnTo>
                  <a:lnTo>
                    <a:pt x="1815338" y="0"/>
                  </a:lnTo>
                  <a:lnTo>
                    <a:pt x="2501873" y="1373069"/>
                  </a:lnTo>
                  <a:lnTo>
                    <a:pt x="2501020" y="1374775"/>
                  </a:lnTo>
                  <a:lnTo>
                    <a:pt x="682793" y="1374775"/>
                  </a:lnTo>
                  <a:lnTo>
                    <a:pt x="683646" y="137306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C031C943-5B8B-4428-ABAE-9D1B54A72A92}"/>
                </a:ext>
              </a:extLst>
            </p:cNvPr>
            <p:cNvSpPr/>
            <p:nvPr/>
          </p:nvSpPr>
          <p:spPr>
            <a:xfrm rot="5400000">
              <a:off x="4710669" y="1731529"/>
              <a:ext cx="444447" cy="888894"/>
            </a:xfrm>
            <a:custGeom>
              <a:avLst/>
              <a:gdLst>
                <a:gd name="connsiteX0" fmla="*/ 0 w 1367293"/>
                <a:gd name="connsiteY0" fmla="*/ 1367292 h 2734584"/>
                <a:gd name="connsiteX1" fmla="*/ 683647 w 1367293"/>
                <a:gd name="connsiteY1" fmla="*/ 0 h 2734584"/>
                <a:gd name="connsiteX2" fmla="*/ 1367293 w 1367293"/>
                <a:gd name="connsiteY2" fmla="*/ 1367292 h 2734584"/>
                <a:gd name="connsiteX3" fmla="*/ 683646 w 1367293"/>
                <a:gd name="connsiteY3" fmla="*/ 2734584 h 27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293" h="2734584">
                  <a:moveTo>
                    <a:pt x="0" y="1367292"/>
                  </a:moveTo>
                  <a:lnTo>
                    <a:pt x="683647" y="0"/>
                  </a:lnTo>
                  <a:lnTo>
                    <a:pt x="1367293" y="1367292"/>
                  </a:lnTo>
                  <a:lnTo>
                    <a:pt x="683646" y="27345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六角形 18">
              <a:extLst>
                <a:ext uri="{FF2B5EF4-FFF2-40B4-BE49-F238E27FC236}">
                  <a16:creationId xmlns:a16="http://schemas.microsoft.com/office/drawing/2014/main" id="{41859F5B-6499-490F-B84C-F08E1B5A3166}"/>
                </a:ext>
              </a:extLst>
            </p:cNvPr>
            <p:cNvSpPr/>
            <p:nvPr/>
          </p:nvSpPr>
          <p:spPr>
            <a:xfrm rot="5400000">
              <a:off x="4927894" y="2288571"/>
              <a:ext cx="1035473" cy="892650"/>
            </a:xfrm>
            <a:prstGeom prst="hexagon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3FA53865-0001-4DCC-86C0-68E47B45E13A}"/>
                </a:ext>
              </a:extLst>
            </p:cNvPr>
            <p:cNvSpPr/>
            <p:nvPr/>
          </p:nvSpPr>
          <p:spPr>
            <a:xfrm rot="5400000">
              <a:off x="5261891" y="2622569"/>
              <a:ext cx="813249" cy="446879"/>
            </a:xfrm>
            <a:custGeom>
              <a:avLst/>
              <a:gdLst>
                <a:gd name="connsiteX0" fmla="*/ 0 w 2501873"/>
                <a:gd name="connsiteY0" fmla="*/ 5777 h 1374775"/>
                <a:gd name="connsiteX1" fmla="*/ 2888 w 2501873"/>
                <a:gd name="connsiteY1" fmla="*/ 0 h 1374775"/>
                <a:gd name="connsiteX2" fmla="*/ 1815338 w 2501873"/>
                <a:gd name="connsiteY2" fmla="*/ 0 h 1374775"/>
                <a:gd name="connsiteX3" fmla="*/ 2501873 w 2501873"/>
                <a:gd name="connsiteY3" fmla="*/ 1373069 h 1374775"/>
                <a:gd name="connsiteX4" fmla="*/ 2501020 w 2501873"/>
                <a:gd name="connsiteY4" fmla="*/ 1374775 h 1374775"/>
                <a:gd name="connsiteX5" fmla="*/ 682793 w 2501873"/>
                <a:gd name="connsiteY5" fmla="*/ 1374775 h 1374775"/>
                <a:gd name="connsiteX6" fmla="*/ 683646 w 2501873"/>
                <a:gd name="connsiteY6" fmla="*/ 1373069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1873" h="1374775">
                  <a:moveTo>
                    <a:pt x="0" y="5777"/>
                  </a:moveTo>
                  <a:lnTo>
                    <a:pt x="2888" y="0"/>
                  </a:lnTo>
                  <a:lnTo>
                    <a:pt x="1815338" y="0"/>
                  </a:lnTo>
                  <a:lnTo>
                    <a:pt x="2501873" y="1373069"/>
                  </a:lnTo>
                  <a:lnTo>
                    <a:pt x="2501020" y="1374775"/>
                  </a:lnTo>
                  <a:lnTo>
                    <a:pt x="682793" y="1374775"/>
                  </a:lnTo>
                  <a:lnTo>
                    <a:pt x="683646" y="137306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68C8AA75-57B7-4E20-857F-B98BB62BF138}"/>
                </a:ext>
              </a:extLst>
            </p:cNvPr>
            <p:cNvSpPr/>
            <p:nvPr/>
          </p:nvSpPr>
          <p:spPr>
            <a:xfrm rot="5400000">
              <a:off x="5222852" y="1994937"/>
              <a:ext cx="444447" cy="888894"/>
            </a:xfrm>
            <a:custGeom>
              <a:avLst/>
              <a:gdLst>
                <a:gd name="connsiteX0" fmla="*/ 0 w 1367293"/>
                <a:gd name="connsiteY0" fmla="*/ 1367292 h 2734584"/>
                <a:gd name="connsiteX1" fmla="*/ 683647 w 1367293"/>
                <a:gd name="connsiteY1" fmla="*/ 0 h 2734584"/>
                <a:gd name="connsiteX2" fmla="*/ 1367293 w 1367293"/>
                <a:gd name="connsiteY2" fmla="*/ 1367292 h 2734584"/>
                <a:gd name="connsiteX3" fmla="*/ 683646 w 1367293"/>
                <a:gd name="connsiteY3" fmla="*/ 2734584 h 27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293" h="2734584">
                  <a:moveTo>
                    <a:pt x="0" y="1367292"/>
                  </a:moveTo>
                  <a:lnTo>
                    <a:pt x="683647" y="0"/>
                  </a:lnTo>
                  <a:lnTo>
                    <a:pt x="1367293" y="1367292"/>
                  </a:lnTo>
                  <a:lnTo>
                    <a:pt x="683646" y="27345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六角形 22">
              <a:extLst>
                <a:ext uri="{FF2B5EF4-FFF2-40B4-BE49-F238E27FC236}">
                  <a16:creationId xmlns:a16="http://schemas.microsoft.com/office/drawing/2014/main" id="{7535AE88-E1C8-42AF-94F9-B2F29C223AF3}"/>
                </a:ext>
              </a:extLst>
            </p:cNvPr>
            <p:cNvSpPr/>
            <p:nvPr/>
          </p:nvSpPr>
          <p:spPr>
            <a:xfrm rot="5400000">
              <a:off x="4942527" y="1659319"/>
              <a:ext cx="1035473" cy="892650"/>
            </a:xfrm>
            <a:prstGeom prst="hexagon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45A06BF9-8FC5-4A89-AF20-C91D332D8FB0}"/>
                </a:ext>
              </a:extLst>
            </p:cNvPr>
            <p:cNvSpPr/>
            <p:nvPr/>
          </p:nvSpPr>
          <p:spPr>
            <a:xfrm rot="5400000">
              <a:off x="5276524" y="1993317"/>
              <a:ext cx="813249" cy="446879"/>
            </a:xfrm>
            <a:custGeom>
              <a:avLst/>
              <a:gdLst>
                <a:gd name="connsiteX0" fmla="*/ 0 w 2501873"/>
                <a:gd name="connsiteY0" fmla="*/ 5777 h 1374775"/>
                <a:gd name="connsiteX1" fmla="*/ 2888 w 2501873"/>
                <a:gd name="connsiteY1" fmla="*/ 0 h 1374775"/>
                <a:gd name="connsiteX2" fmla="*/ 1815338 w 2501873"/>
                <a:gd name="connsiteY2" fmla="*/ 0 h 1374775"/>
                <a:gd name="connsiteX3" fmla="*/ 2501873 w 2501873"/>
                <a:gd name="connsiteY3" fmla="*/ 1373069 h 1374775"/>
                <a:gd name="connsiteX4" fmla="*/ 2501020 w 2501873"/>
                <a:gd name="connsiteY4" fmla="*/ 1374775 h 1374775"/>
                <a:gd name="connsiteX5" fmla="*/ 682793 w 2501873"/>
                <a:gd name="connsiteY5" fmla="*/ 1374775 h 1374775"/>
                <a:gd name="connsiteX6" fmla="*/ 683646 w 2501873"/>
                <a:gd name="connsiteY6" fmla="*/ 1373069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1873" h="1374775">
                  <a:moveTo>
                    <a:pt x="0" y="5777"/>
                  </a:moveTo>
                  <a:lnTo>
                    <a:pt x="2888" y="0"/>
                  </a:lnTo>
                  <a:lnTo>
                    <a:pt x="1815338" y="0"/>
                  </a:lnTo>
                  <a:lnTo>
                    <a:pt x="2501873" y="1373069"/>
                  </a:lnTo>
                  <a:lnTo>
                    <a:pt x="2501020" y="1374775"/>
                  </a:lnTo>
                  <a:lnTo>
                    <a:pt x="682793" y="1374775"/>
                  </a:lnTo>
                  <a:lnTo>
                    <a:pt x="683646" y="137306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6FBD4F78-863B-413D-A84E-E3CD507A806C}"/>
                </a:ext>
              </a:extLst>
            </p:cNvPr>
            <p:cNvSpPr/>
            <p:nvPr/>
          </p:nvSpPr>
          <p:spPr>
            <a:xfrm rot="5400000">
              <a:off x="5237485" y="1365685"/>
              <a:ext cx="444447" cy="888894"/>
            </a:xfrm>
            <a:custGeom>
              <a:avLst/>
              <a:gdLst>
                <a:gd name="connsiteX0" fmla="*/ 0 w 1367293"/>
                <a:gd name="connsiteY0" fmla="*/ 1367292 h 2734584"/>
                <a:gd name="connsiteX1" fmla="*/ 683647 w 1367293"/>
                <a:gd name="connsiteY1" fmla="*/ 0 h 2734584"/>
                <a:gd name="connsiteX2" fmla="*/ 1367293 w 1367293"/>
                <a:gd name="connsiteY2" fmla="*/ 1367292 h 2734584"/>
                <a:gd name="connsiteX3" fmla="*/ 683646 w 1367293"/>
                <a:gd name="connsiteY3" fmla="*/ 2734584 h 27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293" h="2734584">
                  <a:moveTo>
                    <a:pt x="0" y="1367292"/>
                  </a:moveTo>
                  <a:lnTo>
                    <a:pt x="683647" y="0"/>
                  </a:lnTo>
                  <a:lnTo>
                    <a:pt x="1367293" y="1367292"/>
                  </a:lnTo>
                  <a:lnTo>
                    <a:pt x="683646" y="27345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BEE7082-2F5E-4F74-8F26-FB3815DE3FB2}"/>
              </a:ext>
            </a:extLst>
          </p:cNvPr>
          <p:cNvGrpSpPr/>
          <p:nvPr/>
        </p:nvGrpSpPr>
        <p:grpSpPr>
          <a:xfrm>
            <a:off x="518381" y="780203"/>
            <a:ext cx="3393045" cy="4159750"/>
            <a:chOff x="8449937" y="540017"/>
            <a:chExt cx="3858135" cy="4729933"/>
          </a:xfrm>
        </p:grpSpPr>
        <p:grpSp>
          <p:nvGrpSpPr>
            <p:cNvPr id="536" name="グループ化 535">
              <a:extLst>
                <a:ext uri="{FF2B5EF4-FFF2-40B4-BE49-F238E27FC236}">
                  <a16:creationId xmlns:a16="http://schemas.microsoft.com/office/drawing/2014/main" id="{A560CEF7-6D97-4C9B-950F-F4FA06758C63}"/>
                </a:ext>
              </a:extLst>
            </p:cNvPr>
            <p:cNvGrpSpPr/>
            <p:nvPr/>
          </p:nvGrpSpPr>
          <p:grpSpPr>
            <a:xfrm>
              <a:off x="8449937" y="2387522"/>
              <a:ext cx="1419622" cy="1646759"/>
              <a:chOff x="4295594" y="1594238"/>
              <a:chExt cx="2746140" cy="3185521"/>
            </a:xfrm>
          </p:grpSpPr>
          <p:sp>
            <p:nvSpPr>
              <p:cNvPr id="629" name="六角形 628">
                <a:extLst>
                  <a:ext uri="{FF2B5EF4-FFF2-40B4-BE49-F238E27FC236}">
                    <a16:creationId xmlns:a16="http://schemas.microsoft.com/office/drawing/2014/main" id="{57028441-E6FB-4655-A392-E55B8328EB1F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0" name="フリーフォーム: 図形 629">
                <a:extLst>
                  <a:ext uri="{FF2B5EF4-FFF2-40B4-BE49-F238E27FC236}">
                    <a16:creationId xmlns:a16="http://schemas.microsoft.com/office/drawing/2014/main" id="{ACB7F172-1F02-4D7B-88E5-15C8407A93B2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1" name="フリーフォーム: 図形 630">
                <a:extLst>
                  <a:ext uri="{FF2B5EF4-FFF2-40B4-BE49-F238E27FC236}">
                    <a16:creationId xmlns:a16="http://schemas.microsoft.com/office/drawing/2014/main" id="{4A76975B-7652-4D8C-88D5-7D126EFBF14C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7" name="グループ化 536">
              <a:extLst>
                <a:ext uri="{FF2B5EF4-FFF2-40B4-BE49-F238E27FC236}">
                  <a16:creationId xmlns:a16="http://schemas.microsoft.com/office/drawing/2014/main" id="{D27A2F2D-9E81-4497-8FA1-66F74565A6EE}"/>
                </a:ext>
              </a:extLst>
            </p:cNvPr>
            <p:cNvGrpSpPr/>
            <p:nvPr/>
          </p:nvGrpSpPr>
          <p:grpSpPr>
            <a:xfrm>
              <a:off x="9273076" y="2785372"/>
              <a:ext cx="1419622" cy="1646759"/>
              <a:chOff x="4295594" y="1594238"/>
              <a:chExt cx="2746140" cy="3185521"/>
            </a:xfrm>
          </p:grpSpPr>
          <p:sp>
            <p:nvSpPr>
              <p:cNvPr id="626" name="六角形 625">
                <a:extLst>
                  <a:ext uri="{FF2B5EF4-FFF2-40B4-BE49-F238E27FC236}">
                    <a16:creationId xmlns:a16="http://schemas.microsoft.com/office/drawing/2014/main" id="{26169AD8-E22C-4562-B6DB-847B49F331E7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フリーフォーム: 図形 626">
                <a:extLst>
                  <a:ext uri="{FF2B5EF4-FFF2-40B4-BE49-F238E27FC236}">
                    <a16:creationId xmlns:a16="http://schemas.microsoft.com/office/drawing/2014/main" id="{17C65E7C-FC59-4D3A-B08A-F9E097943E5B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8" name="フリーフォーム: 図形 627">
                <a:extLst>
                  <a:ext uri="{FF2B5EF4-FFF2-40B4-BE49-F238E27FC236}">
                    <a16:creationId xmlns:a16="http://schemas.microsoft.com/office/drawing/2014/main" id="{3A950F7D-AB00-4995-91A2-63121C666184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8" name="グループ化 537">
              <a:extLst>
                <a:ext uri="{FF2B5EF4-FFF2-40B4-BE49-F238E27FC236}">
                  <a16:creationId xmlns:a16="http://schemas.microsoft.com/office/drawing/2014/main" id="{FBE4B713-A253-4EF6-A3C8-F162B7CD521C}"/>
                </a:ext>
              </a:extLst>
            </p:cNvPr>
            <p:cNvGrpSpPr/>
            <p:nvPr/>
          </p:nvGrpSpPr>
          <p:grpSpPr>
            <a:xfrm>
              <a:off x="10064349" y="3181009"/>
              <a:ext cx="1419622" cy="1646759"/>
              <a:chOff x="4295594" y="1594238"/>
              <a:chExt cx="2746140" cy="3185521"/>
            </a:xfrm>
          </p:grpSpPr>
          <p:sp>
            <p:nvSpPr>
              <p:cNvPr id="623" name="六角形 622">
                <a:extLst>
                  <a:ext uri="{FF2B5EF4-FFF2-40B4-BE49-F238E27FC236}">
                    <a16:creationId xmlns:a16="http://schemas.microsoft.com/office/drawing/2014/main" id="{904F163E-53EA-4B1E-8C79-007DCB8F2DB5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4" name="フリーフォーム: 図形 623">
                <a:extLst>
                  <a:ext uri="{FF2B5EF4-FFF2-40B4-BE49-F238E27FC236}">
                    <a16:creationId xmlns:a16="http://schemas.microsoft.com/office/drawing/2014/main" id="{D6ED3A67-5A9C-4FC7-9AA7-9503071AEF5B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5" name="フリーフォーム: 図形 624">
                <a:extLst>
                  <a:ext uri="{FF2B5EF4-FFF2-40B4-BE49-F238E27FC236}">
                    <a16:creationId xmlns:a16="http://schemas.microsoft.com/office/drawing/2014/main" id="{C9FB25D3-788B-495C-80A8-BB4D85DEE16F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9" name="グループ化 538">
              <a:extLst>
                <a:ext uri="{FF2B5EF4-FFF2-40B4-BE49-F238E27FC236}">
                  <a16:creationId xmlns:a16="http://schemas.microsoft.com/office/drawing/2014/main" id="{EBB6AE98-B2BE-45F4-B6C5-EF9C03984ECE}"/>
                </a:ext>
              </a:extLst>
            </p:cNvPr>
            <p:cNvGrpSpPr/>
            <p:nvPr/>
          </p:nvGrpSpPr>
          <p:grpSpPr>
            <a:xfrm>
              <a:off x="10867260" y="3623191"/>
              <a:ext cx="1419622" cy="1646759"/>
              <a:chOff x="4295594" y="1594238"/>
              <a:chExt cx="2746140" cy="3185521"/>
            </a:xfrm>
          </p:grpSpPr>
          <p:sp>
            <p:nvSpPr>
              <p:cNvPr id="620" name="六角形 619">
                <a:extLst>
                  <a:ext uri="{FF2B5EF4-FFF2-40B4-BE49-F238E27FC236}">
                    <a16:creationId xmlns:a16="http://schemas.microsoft.com/office/drawing/2014/main" id="{A611B38B-CFCF-478B-BDED-20C94B09C46C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1" name="フリーフォーム: 図形 620">
                <a:extLst>
                  <a:ext uri="{FF2B5EF4-FFF2-40B4-BE49-F238E27FC236}">
                    <a16:creationId xmlns:a16="http://schemas.microsoft.com/office/drawing/2014/main" id="{5F13E0E9-1D9B-4AAA-AEBD-3B01FAF9EAD7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2" name="フリーフォーム: 図形 621">
                <a:extLst>
                  <a:ext uri="{FF2B5EF4-FFF2-40B4-BE49-F238E27FC236}">
                    <a16:creationId xmlns:a16="http://schemas.microsoft.com/office/drawing/2014/main" id="{8D139393-F3B1-4D56-A280-3BB301BAA423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40" name="六角形 539">
              <a:extLst>
                <a:ext uri="{FF2B5EF4-FFF2-40B4-BE49-F238E27FC236}">
                  <a16:creationId xmlns:a16="http://schemas.microsoft.com/office/drawing/2014/main" id="{7CC8C459-8146-48DB-99C6-141035A4780F}"/>
                </a:ext>
              </a:extLst>
            </p:cNvPr>
            <p:cNvSpPr/>
            <p:nvPr/>
          </p:nvSpPr>
          <p:spPr>
            <a:xfrm rot="5400000">
              <a:off x="9145788" y="1828861"/>
              <a:ext cx="1646759" cy="1419622"/>
            </a:xfrm>
            <a:prstGeom prst="hexagon">
              <a:avLst/>
            </a:prstGeom>
            <a:solidFill>
              <a:srgbClr val="92D05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1" name="フリーフォーム: 図形 540">
              <a:extLst>
                <a:ext uri="{FF2B5EF4-FFF2-40B4-BE49-F238E27FC236}">
                  <a16:creationId xmlns:a16="http://schemas.microsoft.com/office/drawing/2014/main" id="{6349E716-BB96-4FA8-8D7E-A6C72D47C863}"/>
                </a:ext>
              </a:extLst>
            </p:cNvPr>
            <p:cNvSpPr/>
            <p:nvPr/>
          </p:nvSpPr>
          <p:spPr>
            <a:xfrm rot="5400000">
              <a:off x="9676959" y="2360033"/>
              <a:ext cx="1293346" cy="710692"/>
            </a:xfrm>
            <a:custGeom>
              <a:avLst/>
              <a:gdLst>
                <a:gd name="connsiteX0" fmla="*/ 0 w 2501873"/>
                <a:gd name="connsiteY0" fmla="*/ 5777 h 1374775"/>
                <a:gd name="connsiteX1" fmla="*/ 2888 w 2501873"/>
                <a:gd name="connsiteY1" fmla="*/ 0 h 1374775"/>
                <a:gd name="connsiteX2" fmla="*/ 1815338 w 2501873"/>
                <a:gd name="connsiteY2" fmla="*/ 0 h 1374775"/>
                <a:gd name="connsiteX3" fmla="*/ 2501873 w 2501873"/>
                <a:gd name="connsiteY3" fmla="*/ 1373069 h 1374775"/>
                <a:gd name="connsiteX4" fmla="*/ 2501020 w 2501873"/>
                <a:gd name="connsiteY4" fmla="*/ 1374775 h 1374775"/>
                <a:gd name="connsiteX5" fmla="*/ 682793 w 2501873"/>
                <a:gd name="connsiteY5" fmla="*/ 1374775 h 1374775"/>
                <a:gd name="connsiteX6" fmla="*/ 683646 w 2501873"/>
                <a:gd name="connsiteY6" fmla="*/ 1373069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1873" h="1374775">
                  <a:moveTo>
                    <a:pt x="0" y="5777"/>
                  </a:moveTo>
                  <a:lnTo>
                    <a:pt x="2888" y="0"/>
                  </a:lnTo>
                  <a:lnTo>
                    <a:pt x="1815338" y="0"/>
                  </a:lnTo>
                  <a:lnTo>
                    <a:pt x="2501873" y="1373069"/>
                  </a:lnTo>
                  <a:lnTo>
                    <a:pt x="2501020" y="1374775"/>
                  </a:lnTo>
                  <a:lnTo>
                    <a:pt x="682793" y="1374775"/>
                  </a:lnTo>
                  <a:lnTo>
                    <a:pt x="683646" y="137306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2" name="フリーフォーム: 図形 541">
              <a:extLst>
                <a:ext uri="{FF2B5EF4-FFF2-40B4-BE49-F238E27FC236}">
                  <a16:creationId xmlns:a16="http://schemas.microsoft.com/office/drawing/2014/main" id="{CB6CD146-A92A-4DC5-A76D-D9410DECB43F}"/>
                </a:ext>
              </a:extLst>
            </p:cNvPr>
            <p:cNvSpPr/>
            <p:nvPr/>
          </p:nvSpPr>
          <p:spPr>
            <a:xfrm rot="5400000">
              <a:off x="9622696" y="1312396"/>
              <a:ext cx="706824" cy="1413648"/>
            </a:xfrm>
            <a:custGeom>
              <a:avLst/>
              <a:gdLst>
                <a:gd name="connsiteX0" fmla="*/ 0 w 1367293"/>
                <a:gd name="connsiteY0" fmla="*/ 1367292 h 2734584"/>
                <a:gd name="connsiteX1" fmla="*/ 683647 w 1367293"/>
                <a:gd name="connsiteY1" fmla="*/ 0 h 2734584"/>
                <a:gd name="connsiteX2" fmla="*/ 1367293 w 1367293"/>
                <a:gd name="connsiteY2" fmla="*/ 1367292 h 2734584"/>
                <a:gd name="connsiteX3" fmla="*/ 683646 w 1367293"/>
                <a:gd name="connsiteY3" fmla="*/ 2734584 h 27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293" h="2734584">
                  <a:moveTo>
                    <a:pt x="0" y="1367292"/>
                  </a:moveTo>
                  <a:lnTo>
                    <a:pt x="683647" y="0"/>
                  </a:lnTo>
                  <a:lnTo>
                    <a:pt x="1367293" y="1367292"/>
                  </a:lnTo>
                  <a:lnTo>
                    <a:pt x="683646" y="27345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3" name="六角形 542">
              <a:extLst>
                <a:ext uri="{FF2B5EF4-FFF2-40B4-BE49-F238E27FC236}">
                  <a16:creationId xmlns:a16="http://schemas.microsoft.com/office/drawing/2014/main" id="{15694257-8642-4C90-BB1D-0E3C466D953C}"/>
                </a:ext>
              </a:extLst>
            </p:cNvPr>
            <p:cNvSpPr/>
            <p:nvPr/>
          </p:nvSpPr>
          <p:spPr>
            <a:xfrm rot="5400000">
              <a:off x="9937061" y="2224497"/>
              <a:ext cx="1646759" cy="1419622"/>
            </a:xfrm>
            <a:prstGeom prst="hexagon">
              <a:avLst/>
            </a:prstGeom>
            <a:solidFill>
              <a:srgbClr val="92D05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3" name="フリーフォーム: 図形 552">
              <a:extLst>
                <a:ext uri="{FF2B5EF4-FFF2-40B4-BE49-F238E27FC236}">
                  <a16:creationId xmlns:a16="http://schemas.microsoft.com/office/drawing/2014/main" id="{9F98760C-EDFE-4C69-BDC8-865349D959C0}"/>
                </a:ext>
              </a:extLst>
            </p:cNvPr>
            <p:cNvSpPr/>
            <p:nvPr/>
          </p:nvSpPr>
          <p:spPr>
            <a:xfrm rot="5400000">
              <a:off x="10468232" y="2755669"/>
              <a:ext cx="1293346" cy="710692"/>
            </a:xfrm>
            <a:custGeom>
              <a:avLst/>
              <a:gdLst>
                <a:gd name="connsiteX0" fmla="*/ 0 w 2501873"/>
                <a:gd name="connsiteY0" fmla="*/ 5777 h 1374775"/>
                <a:gd name="connsiteX1" fmla="*/ 2888 w 2501873"/>
                <a:gd name="connsiteY1" fmla="*/ 0 h 1374775"/>
                <a:gd name="connsiteX2" fmla="*/ 1815338 w 2501873"/>
                <a:gd name="connsiteY2" fmla="*/ 0 h 1374775"/>
                <a:gd name="connsiteX3" fmla="*/ 2501873 w 2501873"/>
                <a:gd name="connsiteY3" fmla="*/ 1373069 h 1374775"/>
                <a:gd name="connsiteX4" fmla="*/ 2501020 w 2501873"/>
                <a:gd name="connsiteY4" fmla="*/ 1374775 h 1374775"/>
                <a:gd name="connsiteX5" fmla="*/ 682793 w 2501873"/>
                <a:gd name="connsiteY5" fmla="*/ 1374775 h 1374775"/>
                <a:gd name="connsiteX6" fmla="*/ 683646 w 2501873"/>
                <a:gd name="connsiteY6" fmla="*/ 1373069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1873" h="1374775">
                  <a:moveTo>
                    <a:pt x="0" y="5777"/>
                  </a:moveTo>
                  <a:lnTo>
                    <a:pt x="2888" y="0"/>
                  </a:lnTo>
                  <a:lnTo>
                    <a:pt x="1815338" y="0"/>
                  </a:lnTo>
                  <a:lnTo>
                    <a:pt x="2501873" y="1373069"/>
                  </a:lnTo>
                  <a:lnTo>
                    <a:pt x="2501020" y="1374775"/>
                  </a:lnTo>
                  <a:lnTo>
                    <a:pt x="682793" y="1374775"/>
                  </a:lnTo>
                  <a:lnTo>
                    <a:pt x="683646" y="137306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4" name="フリーフォーム: 図形 553">
              <a:extLst>
                <a:ext uri="{FF2B5EF4-FFF2-40B4-BE49-F238E27FC236}">
                  <a16:creationId xmlns:a16="http://schemas.microsoft.com/office/drawing/2014/main" id="{B1279292-0988-4CA2-ACC1-BFB554EB865A}"/>
                </a:ext>
              </a:extLst>
            </p:cNvPr>
            <p:cNvSpPr/>
            <p:nvPr/>
          </p:nvSpPr>
          <p:spPr>
            <a:xfrm rot="5400000">
              <a:off x="10406146" y="1757518"/>
              <a:ext cx="706824" cy="1413648"/>
            </a:xfrm>
            <a:custGeom>
              <a:avLst/>
              <a:gdLst>
                <a:gd name="connsiteX0" fmla="*/ 0 w 1367293"/>
                <a:gd name="connsiteY0" fmla="*/ 1367292 h 2734584"/>
                <a:gd name="connsiteX1" fmla="*/ 683647 w 1367293"/>
                <a:gd name="connsiteY1" fmla="*/ 0 h 2734584"/>
                <a:gd name="connsiteX2" fmla="*/ 1367293 w 1367293"/>
                <a:gd name="connsiteY2" fmla="*/ 1367292 h 2734584"/>
                <a:gd name="connsiteX3" fmla="*/ 683646 w 1367293"/>
                <a:gd name="connsiteY3" fmla="*/ 2734584 h 27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293" h="2734584">
                  <a:moveTo>
                    <a:pt x="0" y="1367292"/>
                  </a:moveTo>
                  <a:lnTo>
                    <a:pt x="683647" y="0"/>
                  </a:lnTo>
                  <a:lnTo>
                    <a:pt x="1367293" y="1367292"/>
                  </a:lnTo>
                  <a:lnTo>
                    <a:pt x="683646" y="27345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5" name="六角形 554">
              <a:extLst>
                <a:ext uri="{FF2B5EF4-FFF2-40B4-BE49-F238E27FC236}">
                  <a16:creationId xmlns:a16="http://schemas.microsoft.com/office/drawing/2014/main" id="{9C073110-4392-4D45-95A4-1E9DE1A3F11A}"/>
                </a:ext>
              </a:extLst>
            </p:cNvPr>
            <p:cNvSpPr/>
            <p:nvPr/>
          </p:nvSpPr>
          <p:spPr>
            <a:xfrm rot="5400000">
              <a:off x="10739973" y="2666680"/>
              <a:ext cx="1646759" cy="1419622"/>
            </a:xfrm>
            <a:prstGeom prst="hexagon">
              <a:avLst/>
            </a:prstGeom>
            <a:solidFill>
              <a:srgbClr val="92D05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6" name="フリーフォーム: 図形 555">
              <a:extLst>
                <a:ext uri="{FF2B5EF4-FFF2-40B4-BE49-F238E27FC236}">
                  <a16:creationId xmlns:a16="http://schemas.microsoft.com/office/drawing/2014/main" id="{D9C9ED07-297C-46F2-B032-CF57ECFAD159}"/>
                </a:ext>
              </a:extLst>
            </p:cNvPr>
            <p:cNvSpPr/>
            <p:nvPr/>
          </p:nvSpPr>
          <p:spPr>
            <a:xfrm rot="5400000">
              <a:off x="11271143" y="3197852"/>
              <a:ext cx="1293346" cy="710692"/>
            </a:xfrm>
            <a:custGeom>
              <a:avLst/>
              <a:gdLst>
                <a:gd name="connsiteX0" fmla="*/ 0 w 2501873"/>
                <a:gd name="connsiteY0" fmla="*/ 5777 h 1374775"/>
                <a:gd name="connsiteX1" fmla="*/ 2888 w 2501873"/>
                <a:gd name="connsiteY1" fmla="*/ 0 h 1374775"/>
                <a:gd name="connsiteX2" fmla="*/ 1815338 w 2501873"/>
                <a:gd name="connsiteY2" fmla="*/ 0 h 1374775"/>
                <a:gd name="connsiteX3" fmla="*/ 2501873 w 2501873"/>
                <a:gd name="connsiteY3" fmla="*/ 1373069 h 1374775"/>
                <a:gd name="connsiteX4" fmla="*/ 2501020 w 2501873"/>
                <a:gd name="connsiteY4" fmla="*/ 1374775 h 1374775"/>
                <a:gd name="connsiteX5" fmla="*/ 682793 w 2501873"/>
                <a:gd name="connsiteY5" fmla="*/ 1374775 h 1374775"/>
                <a:gd name="connsiteX6" fmla="*/ 683646 w 2501873"/>
                <a:gd name="connsiteY6" fmla="*/ 1373069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1873" h="1374775">
                  <a:moveTo>
                    <a:pt x="0" y="5777"/>
                  </a:moveTo>
                  <a:lnTo>
                    <a:pt x="2888" y="0"/>
                  </a:lnTo>
                  <a:lnTo>
                    <a:pt x="1815338" y="0"/>
                  </a:lnTo>
                  <a:lnTo>
                    <a:pt x="2501873" y="1373069"/>
                  </a:lnTo>
                  <a:lnTo>
                    <a:pt x="2501020" y="1374775"/>
                  </a:lnTo>
                  <a:lnTo>
                    <a:pt x="682793" y="1374775"/>
                  </a:lnTo>
                  <a:lnTo>
                    <a:pt x="683646" y="137306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9" name="フリーフォーム: 図形 568">
              <a:extLst>
                <a:ext uri="{FF2B5EF4-FFF2-40B4-BE49-F238E27FC236}">
                  <a16:creationId xmlns:a16="http://schemas.microsoft.com/office/drawing/2014/main" id="{2A74A50C-4AC4-4456-8DA8-BD25337A270B}"/>
                </a:ext>
              </a:extLst>
            </p:cNvPr>
            <p:cNvSpPr/>
            <p:nvPr/>
          </p:nvSpPr>
          <p:spPr>
            <a:xfrm rot="5400000">
              <a:off x="11209058" y="2199701"/>
              <a:ext cx="706824" cy="1413648"/>
            </a:xfrm>
            <a:custGeom>
              <a:avLst/>
              <a:gdLst>
                <a:gd name="connsiteX0" fmla="*/ 0 w 1367293"/>
                <a:gd name="connsiteY0" fmla="*/ 1367292 h 2734584"/>
                <a:gd name="connsiteX1" fmla="*/ 683647 w 1367293"/>
                <a:gd name="connsiteY1" fmla="*/ 0 h 2734584"/>
                <a:gd name="connsiteX2" fmla="*/ 1367293 w 1367293"/>
                <a:gd name="connsiteY2" fmla="*/ 1367292 h 2734584"/>
                <a:gd name="connsiteX3" fmla="*/ 683646 w 1367293"/>
                <a:gd name="connsiteY3" fmla="*/ 2734584 h 27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293" h="2734584">
                  <a:moveTo>
                    <a:pt x="0" y="1367292"/>
                  </a:moveTo>
                  <a:lnTo>
                    <a:pt x="683647" y="0"/>
                  </a:lnTo>
                  <a:lnTo>
                    <a:pt x="1367293" y="1367292"/>
                  </a:lnTo>
                  <a:lnTo>
                    <a:pt x="683646" y="27345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0" name="六角形 569">
              <a:extLst>
                <a:ext uri="{FF2B5EF4-FFF2-40B4-BE49-F238E27FC236}">
                  <a16:creationId xmlns:a16="http://schemas.microsoft.com/office/drawing/2014/main" id="{5FF8B6A3-789A-4202-9BD1-68894B3B91C2}"/>
                </a:ext>
              </a:extLst>
            </p:cNvPr>
            <p:cNvSpPr/>
            <p:nvPr/>
          </p:nvSpPr>
          <p:spPr>
            <a:xfrm rot="5400000">
              <a:off x="9937061" y="1235405"/>
              <a:ext cx="1646759" cy="1419622"/>
            </a:xfrm>
            <a:prstGeom prst="hexagon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1" name="フリーフォーム: 図形 570">
              <a:extLst>
                <a:ext uri="{FF2B5EF4-FFF2-40B4-BE49-F238E27FC236}">
                  <a16:creationId xmlns:a16="http://schemas.microsoft.com/office/drawing/2014/main" id="{767ED8A7-F240-4F3C-8360-ABCC35D38D79}"/>
                </a:ext>
              </a:extLst>
            </p:cNvPr>
            <p:cNvSpPr/>
            <p:nvPr/>
          </p:nvSpPr>
          <p:spPr>
            <a:xfrm rot="5400000">
              <a:off x="10468232" y="1766577"/>
              <a:ext cx="1293346" cy="710692"/>
            </a:xfrm>
            <a:custGeom>
              <a:avLst/>
              <a:gdLst>
                <a:gd name="connsiteX0" fmla="*/ 0 w 2501873"/>
                <a:gd name="connsiteY0" fmla="*/ 5777 h 1374775"/>
                <a:gd name="connsiteX1" fmla="*/ 2888 w 2501873"/>
                <a:gd name="connsiteY1" fmla="*/ 0 h 1374775"/>
                <a:gd name="connsiteX2" fmla="*/ 1815338 w 2501873"/>
                <a:gd name="connsiteY2" fmla="*/ 0 h 1374775"/>
                <a:gd name="connsiteX3" fmla="*/ 2501873 w 2501873"/>
                <a:gd name="connsiteY3" fmla="*/ 1373069 h 1374775"/>
                <a:gd name="connsiteX4" fmla="*/ 2501020 w 2501873"/>
                <a:gd name="connsiteY4" fmla="*/ 1374775 h 1374775"/>
                <a:gd name="connsiteX5" fmla="*/ 682793 w 2501873"/>
                <a:gd name="connsiteY5" fmla="*/ 1374775 h 1374775"/>
                <a:gd name="connsiteX6" fmla="*/ 683646 w 2501873"/>
                <a:gd name="connsiteY6" fmla="*/ 1373069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1873" h="1374775">
                  <a:moveTo>
                    <a:pt x="0" y="5777"/>
                  </a:moveTo>
                  <a:lnTo>
                    <a:pt x="2888" y="0"/>
                  </a:lnTo>
                  <a:lnTo>
                    <a:pt x="1815338" y="0"/>
                  </a:lnTo>
                  <a:lnTo>
                    <a:pt x="2501873" y="1373069"/>
                  </a:lnTo>
                  <a:lnTo>
                    <a:pt x="2501020" y="1374775"/>
                  </a:lnTo>
                  <a:lnTo>
                    <a:pt x="682793" y="1374775"/>
                  </a:lnTo>
                  <a:lnTo>
                    <a:pt x="683646" y="137306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2" name="フリーフォーム: 図形 571">
              <a:extLst>
                <a:ext uri="{FF2B5EF4-FFF2-40B4-BE49-F238E27FC236}">
                  <a16:creationId xmlns:a16="http://schemas.microsoft.com/office/drawing/2014/main" id="{968363B2-A7D3-42BB-B6BB-D264DAFB7CF0}"/>
                </a:ext>
              </a:extLst>
            </p:cNvPr>
            <p:cNvSpPr/>
            <p:nvPr/>
          </p:nvSpPr>
          <p:spPr>
            <a:xfrm rot="5400000">
              <a:off x="10406146" y="768425"/>
              <a:ext cx="706824" cy="1413648"/>
            </a:xfrm>
            <a:custGeom>
              <a:avLst/>
              <a:gdLst>
                <a:gd name="connsiteX0" fmla="*/ 0 w 1367293"/>
                <a:gd name="connsiteY0" fmla="*/ 1367292 h 2734584"/>
                <a:gd name="connsiteX1" fmla="*/ 683647 w 1367293"/>
                <a:gd name="connsiteY1" fmla="*/ 0 h 2734584"/>
                <a:gd name="connsiteX2" fmla="*/ 1367293 w 1367293"/>
                <a:gd name="connsiteY2" fmla="*/ 1367292 h 2734584"/>
                <a:gd name="connsiteX3" fmla="*/ 683646 w 1367293"/>
                <a:gd name="connsiteY3" fmla="*/ 2734584 h 27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293" h="2734584">
                  <a:moveTo>
                    <a:pt x="0" y="1367292"/>
                  </a:moveTo>
                  <a:lnTo>
                    <a:pt x="683647" y="0"/>
                  </a:lnTo>
                  <a:lnTo>
                    <a:pt x="1367293" y="1367292"/>
                  </a:lnTo>
                  <a:lnTo>
                    <a:pt x="683646" y="27345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4" name="六角形 613">
              <a:extLst>
                <a:ext uri="{FF2B5EF4-FFF2-40B4-BE49-F238E27FC236}">
                  <a16:creationId xmlns:a16="http://schemas.microsoft.com/office/drawing/2014/main" id="{A45D67DA-3A6F-4159-9E06-0B2584CFE6C2}"/>
                </a:ext>
              </a:extLst>
            </p:cNvPr>
            <p:cNvSpPr/>
            <p:nvPr/>
          </p:nvSpPr>
          <p:spPr>
            <a:xfrm rot="5400000">
              <a:off x="10751609" y="1654314"/>
              <a:ext cx="1646759" cy="1419622"/>
            </a:xfrm>
            <a:prstGeom prst="hexagon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5" name="フリーフォーム: 図形 614">
              <a:extLst>
                <a:ext uri="{FF2B5EF4-FFF2-40B4-BE49-F238E27FC236}">
                  <a16:creationId xmlns:a16="http://schemas.microsoft.com/office/drawing/2014/main" id="{AD16EEEC-9D81-4371-8AF1-DDA8F167B3C4}"/>
                </a:ext>
              </a:extLst>
            </p:cNvPr>
            <p:cNvSpPr/>
            <p:nvPr/>
          </p:nvSpPr>
          <p:spPr>
            <a:xfrm rot="5400000">
              <a:off x="11282780" y="2185486"/>
              <a:ext cx="1293346" cy="710692"/>
            </a:xfrm>
            <a:custGeom>
              <a:avLst/>
              <a:gdLst>
                <a:gd name="connsiteX0" fmla="*/ 0 w 2501873"/>
                <a:gd name="connsiteY0" fmla="*/ 5777 h 1374775"/>
                <a:gd name="connsiteX1" fmla="*/ 2888 w 2501873"/>
                <a:gd name="connsiteY1" fmla="*/ 0 h 1374775"/>
                <a:gd name="connsiteX2" fmla="*/ 1815338 w 2501873"/>
                <a:gd name="connsiteY2" fmla="*/ 0 h 1374775"/>
                <a:gd name="connsiteX3" fmla="*/ 2501873 w 2501873"/>
                <a:gd name="connsiteY3" fmla="*/ 1373069 h 1374775"/>
                <a:gd name="connsiteX4" fmla="*/ 2501020 w 2501873"/>
                <a:gd name="connsiteY4" fmla="*/ 1374775 h 1374775"/>
                <a:gd name="connsiteX5" fmla="*/ 682793 w 2501873"/>
                <a:gd name="connsiteY5" fmla="*/ 1374775 h 1374775"/>
                <a:gd name="connsiteX6" fmla="*/ 683646 w 2501873"/>
                <a:gd name="connsiteY6" fmla="*/ 1373069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1873" h="1374775">
                  <a:moveTo>
                    <a:pt x="0" y="5777"/>
                  </a:moveTo>
                  <a:lnTo>
                    <a:pt x="2888" y="0"/>
                  </a:lnTo>
                  <a:lnTo>
                    <a:pt x="1815338" y="0"/>
                  </a:lnTo>
                  <a:lnTo>
                    <a:pt x="2501873" y="1373069"/>
                  </a:lnTo>
                  <a:lnTo>
                    <a:pt x="2501020" y="1374775"/>
                  </a:lnTo>
                  <a:lnTo>
                    <a:pt x="682793" y="1374775"/>
                  </a:lnTo>
                  <a:lnTo>
                    <a:pt x="683646" y="137306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6" name="フリーフォーム: 図形 615">
              <a:extLst>
                <a:ext uri="{FF2B5EF4-FFF2-40B4-BE49-F238E27FC236}">
                  <a16:creationId xmlns:a16="http://schemas.microsoft.com/office/drawing/2014/main" id="{AFAF96FD-2F16-44BD-845C-602376B2160B}"/>
                </a:ext>
              </a:extLst>
            </p:cNvPr>
            <p:cNvSpPr/>
            <p:nvPr/>
          </p:nvSpPr>
          <p:spPr>
            <a:xfrm rot="5400000">
              <a:off x="11220694" y="1187335"/>
              <a:ext cx="706824" cy="1413648"/>
            </a:xfrm>
            <a:custGeom>
              <a:avLst/>
              <a:gdLst>
                <a:gd name="connsiteX0" fmla="*/ 0 w 1367293"/>
                <a:gd name="connsiteY0" fmla="*/ 1367292 h 2734584"/>
                <a:gd name="connsiteX1" fmla="*/ 683647 w 1367293"/>
                <a:gd name="connsiteY1" fmla="*/ 0 h 2734584"/>
                <a:gd name="connsiteX2" fmla="*/ 1367293 w 1367293"/>
                <a:gd name="connsiteY2" fmla="*/ 1367292 h 2734584"/>
                <a:gd name="connsiteX3" fmla="*/ 683646 w 1367293"/>
                <a:gd name="connsiteY3" fmla="*/ 2734584 h 27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293" h="2734584">
                  <a:moveTo>
                    <a:pt x="0" y="1367292"/>
                  </a:moveTo>
                  <a:lnTo>
                    <a:pt x="683647" y="0"/>
                  </a:lnTo>
                  <a:lnTo>
                    <a:pt x="1367293" y="1367292"/>
                  </a:lnTo>
                  <a:lnTo>
                    <a:pt x="683646" y="27345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7" name="六角形 616">
              <a:extLst>
                <a:ext uri="{FF2B5EF4-FFF2-40B4-BE49-F238E27FC236}">
                  <a16:creationId xmlns:a16="http://schemas.microsoft.com/office/drawing/2014/main" id="{DBBD282C-0B42-4B73-AF85-B54C8980DFB3}"/>
                </a:ext>
              </a:extLst>
            </p:cNvPr>
            <p:cNvSpPr/>
            <p:nvPr/>
          </p:nvSpPr>
          <p:spPr>
            <a:xfrm rot="5400000">
              <a:off x="10774881" y="653586"/>
              <a:ext cx="1646759" cy="1419622"/>
            </a:xfrm>
            <a:prstGeom prst="hexagon">
              <a:avLst/>
            </a:pr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8" name="フリーフォーム: 図形 617">
              <a:extLst>
                <a:ext uri="{FF2B5EF4-FFF2-40B4-BE49-F238E27FC236}">
                  <a16:creationId xmlns:a16="http://schemas.microsoft.com/office/drawing/2014/main" id="{0707293C-EEF4-4B43-94CB-7A0546A0A7B0}"/>
                </a:ext>
              </a:extLst>
            </p:cNvPr>
            <p:cNvSpPr/>
            <p:nvPr/>
          </p:nvSpPr>
          <p:spPr>
            <a:xfrm rot="5400000">
              <a:off x="11306051" y="1184759"/>
              <a:ext cx="1293346" cy="710692"/>
            </a:xfrm>
            <a:custGeom>
              <a:avLst/>
              <a:gdLst>
                <a:gd name="connsiteX0" fmla="*/ 0 w 2501873"/>
                <a:gd name="connsiteY0" fmla="*/ 5777 h 1374775"/>
                <a:gd name="connsiteX1" fmla="*/ 2888 w 2501873"/>
                <a:gd name="connsiteY1" fmla="*/ 0 h 1374775"/>
                <a:gd name="connsiteX2" fmla="*/ 1815338 w 2501873"/>
                <a:gd name="connsiteY2" fmla="*/ 0 h 1374775"/>
                <a:gd name="connsiteX3" fmla="*/ 2501873 w 2501873"/>
                <a:gd name="connsiteY3" fmla="*/ 1373069 h 1374775"/>
                <a:gd name="connsiteX4" fmla="*/ 2501020 w 2501873"/>
                <a:gd name="connsiteY4" fmla="*/ 1374775 h 1374775"/>
                <a:gd name="connsiteX5" fmla="*/ 682793 w 2501873"/>
                <a:gd name="connsiteY5" fmla="*/ 1374775 h 1374775"/>
                <a:gd name="connsiteX6" fmla="*/ 683646 w 2501873"/>
                <a:gd name="connsiteY6" fmla="*/ 1373069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1873" h="1374775">
                  <a:moveTo>
                    <a:pt x="0" y="5777"/>
                  </a:moveTo>
                  <a:lnTo>
                    <a:pt x="2888" y="0"/>
                  </a:lnTo>
                  <a:lnTo>
                    <a:pt x="1815338" y="0"/>
                  </a:lnTo>
                  <a:lnTo>
                    <a:pt x="2501873" y="1373069"/>
                  </a:lnTo>
                  <a:lnTo>
                    <a:pt x="2501020" y="1374775"/>
                  </a:lnTo>
                  <a:lnTo>
                    <a:pt x="682793" y="1374775"/>
                  </a:lnTo>
                  <a:lnTo>
                    <a:pt x="683646" y="1373069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9" name="フリーフォーム: 図形 618">
              <a:extLst>
                <a:ext uri="{FF2B5EF4-FFF2-40B4-BE49-F238E27FC236}">
                  <a16:creationId xmlns:a16="http://schemas.microsoft.com/office/drawing/2014/main" id="{42453FF2-6115-4057-AE20-C1A95AEF8CEB}"/>
                </a:ext>
              </a:extLst>
            </p:cNvPr>
            <p:cNvSpPr/>
            <p:nvPr/>
          </p:nvSpPr>
          <p:spPr>
            <a:xfrm rot="5400000">
              <a:off x="11243966" y="186607"/>
              <a:ext cx="706824" cy="1413648"/>
            </a:xfrm>
            <a:custGeom>
              <a:avLst/>
              <a:gdLst>
                <a:gd name="connsiteX0" fmla="*/ 0 w 1367293"/>
                <a:gd name="connsiteY0" fmla="*/ 1367292 h 2734584"/>
                <a:gd name="connsiteX1" fmla="*/ 683647 w 1367293"/>
                <a:gd name="connsiteY1" fmla="*/ 0 h 2734584"/>
                <a:gd name="connsiteX2" fmla="*/ 1367293 w 1367293"/>
                <a:gd name="connsiteY2" fmla="*/ 1367292 h 2734584"/>
                <a:gd name="connsiteX3" fmla="*/ 683646 w 1367293"/>
                <a:gd name="connsiteY3" fmla="*/ 2734584 h 27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293" h="2734584">
                  <a:moveTo>
                    <a:pt x="0" y="1367292"/>
                  </a:moveTo>
                  <a:lnTo>
                    <a:pt x="683647" y="0"/>
                  </a:lnTo>
                  <a:lnTo>
                    <a:pt x="1367293" y="1367292"/>
                  </a:lnTo>
                  <a:lnTo>
                    <a:pt x="683646" y="2734584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2AE30791-8BC0-4B34-9DF5-E8678AE24238}"/>
              </a:ext>
            </a:extLst>
          </p:cNvPr>
          <p:cNvGrpSpPr/>
          <p:nvPr/>
        </p:nvGrpSpPr>
        <p:grpSpPr>
          <a:xfrm>
            <a:off x="3339814" y="3726145"/>
            <a:ext cx="2488358" cy="2987170"/>
            <a:chOff x="515706" y="1499018"/>
            <a:chExt cx="2495536" cy="2995786"/>
          </a:xfrm>
        </p:grpSpPr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758F39C3-E178-4856-8593-A94F6240CC3E}"/>
                </a:ext>
              </a:extLst>
            </p:cNvPr>
            <p:cNvGrpSpPr/>
            <p:nvPr/>
          </p:nvGrpSpPr>
          <p:grpSpPr>
            <a:xfrm>
              <a:off x="515706" y="2461043"/>
              <a:ext cx="1162036" cy="1347961"/>
              <a:chOff x="4295594" y="1594238"/>
              <a:chExt cx="2746140" cy="3185521"/>
            </a:xfrm>
          </p:grpSpPr>
          <p:sp>
            <p:nvSpPr>
              <p:cNvPr id="151" name="六角形 150">
                <a:extLst>
                  <a:ext uri="{FF2B5EF4-FFF2-40B4-BE49-F238E27FC236}">
                    <a16:creationId xmlns:a16="http://schemas.microsoft.com/office/drawing/2014/main" id="{03F8B7A4-2B98-4DD6-8557-717BF68C0112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7030A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54DEB0C0-D1B6-45DF-A24B-26F9BBDAF488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7EFA72A9-0052-4B62-B499-A0531715AF99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31EF7461-B167-4924-B074-16175EF058AA}"/>
                </a:ext>
              </a:extLst>
            </p:cNvPr>
            <p:cNvGrpSpPr/>
            <p:nvPr/>
          </p:nvGrpSpPr>
          <p:grpSpPr>
            <a:xfrm>
              <a:off x="1163406" y="2784893"/>
              <a:ext cx="1162036" cy="1347961"/>
              <a:chOff x="4295594" y="1594238"/>
              <a:chExt cx="2746140" cy="3185521"/>
            </a:xfrm>
          </p:grpSpPr>
          <p:sp>
            <p:nvSpPr>
              <p:cNvPr id="148" name="六角形 147">
                <a:extLst>
                  <a:ext uri="{FF2B5EF4-FFF2-40B4-BE49-F238E27FC236}">
                    <a16:creationId xmlns:a16="http://schemas.microsoft.com/office/drawing/2014/main" id="{596128B0-FC34-49D9-878C-C236EC4D0F17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7030A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FF8967CF-BFB6-42F1-8AC3-DB79757CCDFF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0D65998E-DF0A-4E64-906B-87736CFDA34B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32B38F29-526F-46EF-B754-08B820A4CB8C}"/>
                </a:ext>
              </a:extLst>
            </p:cNvPr>
            <p:cNvGrpSpPr/>
            <p:nvPr/>
          </p:nvGrpSpPr>
          <p:grpSpPr>
            <a:xfrm>
              <a:off x="1820631" y="3146843"/>
              <a:ext cx="1162036" cy="1347961"/>
              <a:chOff x="4295594" y="1594238"/>
              <a:chExt cx="2746140" cy="3185521"/>
            </a:xfrm>
          </p:grpSpPr>
          <p:sp>
            <p:nvSpPr>
              <p:cNvPr id="145" name="六角形 144">
                <a:extLst>
                  <a:ext uri="{FF2B5EF4-FFF2-40B4-BE49-F238E27FC236}">
                    <a16:creationId xmlns:a16="http://schemas.microsoft.com/office/drawing/2014/main" id="{ACE37B20-EC1A-4F54-A522-904B45694324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7030A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CAC49CBD-8E30-4876-8784-5AEA9595EF4C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1DE7EDC4-98E4-4977-B5C8-458297719987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5404E327-49A4-49EB-A08E-B828F0C00751}"/>
                </a:ext>
              </a:extLst>
            </p:cNvPr>
            <p:cNvGrpSpPr/>
            <p:nvPr/>
          </p:nvGrpSpPr>
          <p:grpSpPr>
            <a:xfrm>
              <a:off x="1163406" y="1975268"/>
              <a:ext cx="1162036" cy="1347961"/>
              <a:chOff x="4295594" y="1594238"/>
              <a:chExt cx="2746140" cy="3185521"/>
            </a:xfrm>
          </p:grpSpPr>
          <p:sp>
            <p:nvSpPr>
              <p:cNvPr id="142" name="六角形 141">
                <a:extLst>
                  <a:ext uri="{FF2B5EF4-FFF2-40B4-BE49-F238E27FC236}">
                    <a16:creationId xmlns:a16="http://schemas.microsoft.com/office/drawing/2014/main" id="{5775F01E-D3B1-4417-9E3F-F4D2D5BA406B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7030A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35F88724-C0C6-43FF-B36C-C22ABDE60B7D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C77D5DBB-6049-422F-9959-8D7E15987F93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D5533A34-6325-4787-8AAC-45991632AB96}"/>
                </a:ext>
              </a:extLst>
            </p:cNvPr>
            <p:cNvGrpSpPr/>
            <p:nvPr/>
          </p:nvGrpSpPr>
          <p:grpSpPr>
            <a:xfrm>
              <a:off x="1830156" y="2318168"/>
              <a:ext cx="1162036" cy="1347961"/>
              <a:chOff x="4295594" y="1594238"/>
              <a:chExt cx="2746140" cy="3185521"/>
            </a:xfrm>
          </p:grpSpPr>
          <p:sp>
            <p:nvSpPr>
              <p:cNvPr id="139" name="六角形 138">
                <a:extLst>
                  <a:ext uri="{FF2B5EF4-FFF2-40B4-BE49-F238E27FC236}">
                    <a16:creationId xmlns:a16="http://schemas.microsoft.com/office/drawing/2014/main" id="{796C7A86-6794-4026-BBD8-917B2A4A06E9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7030A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67B37FAA-BF0A-42F1-96C4-8107DFF87F2B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72240E79-73FD-4565-A9D2-09811B119DE3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E975FB13-BDF7-48A8-9238-CC53AECB58B8}"/>
                </a:ext>
              </a:extLst>
            </p:cNvPr>
            <p:cNvGrpSpPr/>
            <p:nvPr/>
          </p:nvGrpSpPr>
          <p:grpSpPr>
            <a:xfrm>
              <a:off x="1849206" y="1499018"/>
              <a:ext cx="1162036" cy="1347961"/>
              <a:chOff x="4295594" y="1594238"/>
              <a:chExt cx="2746140" cy="3185521"/>
            </a:xfrm>
          </p:grpSpPr>
          <p:sp>
            <p:nvSpPr>
              <p:cNvPr id="136" name="六角形 135">
                <a:extLst>
                  <a:ext uri="{FF2B5EF4-FFF2-40B4-BE49-F238E27FC236}">
                    <a16:creationId xmlns:a16="http://schemas.microsoft.com/office/drawing/2014/main" id="{C6AB3A07-66C0-4223-9BE1-69A4D6A8E5CA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7030A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83C057D2-4C80-4195-A3DA-03B888C31A0B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A781C349-58AE-4FA3-B0FA-13F6EDA10A62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722C018-91B6-4EA5-BE02-BB0431F491EC}"/>
              </a:ext>
            </a:extLst>
          </p:cNvPr>
          <p:cNvSpPr txBox="1"/>
          <p:nvPr/>
        </p:nvSpPr>
        <p:spPr>
          <a:xfrm>
            <a:off x="158441" y="278570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階段</a:t>
            </a:r>
          </a:p>
        </p:txBody>
      </p:sp>
    </p:spTree>
    <p:extLst>
      <p:ext uri="{BB962C8B-B14F-4D97-AF65-F5344CB8AC3E}">
        <p14:creationId xmlns:p14="http://schemas.microsoft.com/office/powerpoint/2010/main" val="6856896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7" name="グループ化 1436">
            <a:extLst>
              <a:ext uri="{FF2B5EF4-FFF2-40B4-BE49-F238E27FC236}">
                <a16:creationId xmlns:a16="http://schemas.microsoft.com/office/drawing/2014/main" id="{A0CAFA01-446E-4E36-A5A2-EE122F063C3E}"/>
              </a:ext>
            </a:extLst>
          </p:cNvPr>
          <p:cNvGrpSpPr/>
          <p:nvPr/>
        </p:nvGrpSpPr>
        <p:grpSpPr>
          <a:xfrm>
            <a:off x="1422333" y="1683862"/>
            <a:ext cx="8058150" cy="5079192"/>
            <a:chOff x="2231555" y="905573"/>
            <a:chExt cx="5442890" cy="3430747"/>
          </a:xfrm>
        </p:grpSpPr>
        <p:grpSp>
          <p:nvGrpSpPr>
            <p:cNvPr id="885" name="グループ化 884">
              <a:extLst>
                <a:ext uri="{FF2B5EF4-FFF2-40B4-BE49-F238E27FC236}">
                  <a16:creationId xmlns:a16="http://schemas.microsoft.com/office/drawing/2014/main" id="{65A84ACE-8196-4A82-B60B-DA4B9F23685D}"/>
                </a:ext>
              </a:extLst>
            </p:cNvPr>
            <p:cNvGrpSpPr/>
            <p:nvPr/>
          </p:nvGrpSpPr>
          <p:grpSpPr>
            <a:xfrm>
              <a:off x="2231555" y="1052736"/>
              <a:ext cx="5442890" cy="3283584"/>
              <a:chOff x="2287812" y="4043045"/>
              <a:chExt cx="5442890" cy="3283584"/>
            </a:xfrm>
          </p:grpSpPr>
          <p:grpSp>
            <p:nvGrpSpPr>
              <p:cNvPr id="561" name="グループ化 560">
                <a:extLst>
                  <a:ext uri="{FF2B5EF4-FFF2-40B4-BE49-F238E27FC236}">
                    <a16:creationId xmlns:a16="http://schemas.microsoft.com/office/drawing/2014/main" id="{28A17629-232B-4767-9DB8-0EA92315C271}"/>
                  </a:ext>
                </a:extLst>
              </p:cNvPr>
              <p:cNvGrpSpPr/>
              <p:nvPr/>
            </p:nvGrpSpPr>
            <p:grpSpPr>
              <a:xfrm>
                <a:off x="4776044" y="4043045"/>
                <a:ext cx="535590" cy="621284"/>
                <a:chOff x="4295594" y="1594238"/>
                <a:chExt cx="2746140" cy="3185521"/>
              </a:xfrm>
            </p:grpSpPr>
            <p:sp>
              <p:nvSpPr>
                <p:cNvPr id="754" name="六角形 753">
                  <a:extLst>
                    <a:ext uri="{FF2B5EF4-FFF2-40B4-BE49-F238E27FC236}">
                      <a16:creationId xmlns:a16="http://schemas.microsoft.com/office/drawing/2014/main" id="{A8C2B69D-2DF8-4B2E-B098-02C1DC48009C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5" name="フリーフォーム: 図形 754">
                  <a:extLst>
                    <a:ext uri="{FF2B5EF4-FFF2-40B4-BE49-F238E27FC236}">
                      <a16:creationId xmlns:a16="http://schemas.microsoft.com/office/drawing/2014/main" id="{A0641A2E-D98F-4896-A149-5A67B371C79B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6" name="フリーフォーム: 図形 755">
                  <a:extLst>
                    <a:ext uri="{FF2B5EF4-FFF2-40B4-BE49-F238E27FC236}">
                      <a16:creationId xmlns:a16="http://schemas.microsoft.com/office/drawing/2014/main" id="{04927D84-2384-43E8-BA99-7AE4BA941277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2" name="グループ化 561">
                <a:extLst>
                  <a:ext uri="{FF2B5EF4-FFF2-40B4-BE49-F238E27FC236}">
                    <a16:creationId xmlns:a16="http://schemas.microsoft.com/office/drawing/2014/main" id="{796CE116-BE49-4CFC-81BA-984FADC374C5}"/>
                  </a:ext>
                </a:extLst>
              </p:cNvPr>
              <p:cNvGrpSpPr/>
              <p:nvPr/>
            </p:nvGrpSpPr>
            <p:grpSpPr>
              <a:xfrm>
                <a:off x="5087744" y="4196700"/>
                <a:ext cx="535590" cy="621284"/>
                <a:chOff x="4295594" y="1594238"/>
                <a:chExt cx="2746140" cy="3185521"/>
              </a:xfrm>
            </p:grpSpPr>
            <p:sp>
              <p:nvSpPr>
                <p:cNvPr id="751" name="六角形 750">
                  <a:extLst>
                    <a:ext uri="{FF2B5EF4-FFF2-40B4-BE49-F238E27FC236}">
                      <a16:creationId xmlns:a16="http://schemas.microsoft.com/office/drawing/2014/main" id="{DB92111A-EC86-4610-AEC2-3FB58B106AD2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2" name="フリーフォーム: 図形 751">
                  <a:extLst>
                    <a:ext uri="{FF2B5EF4-FFF2-40B4-BE49-F238E27FC236}">
                      <a16:creationId xmlns:a16="http://schemas.microsoft.com/office/drawing/2014/main" id="{5178AA87-D5EB-4452-8900-B2C2A5E89449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3" name="フリーフォーム: 図形 752">
                  <a:extLst>
                    <a:ext uri="{FF2B5EF4-FFF2-40B4-BE49-F238E27FC236}">
                      <a16:creationId xmlns:a16="http://schemas.microsoft.com/office/drawing/2014/main" id="{C2E5B854-BC7C-4112-B197-84FCB2618D0E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3" name="グループ化 562">
                <a:extLst>
                  <a:ext uri="{FF2B5EF4-FFF2-40B4-BE49-F238E27FC236}">
                    <a16:creationId xmlns:a16="http://schemas.microsoft.com/office/drawing/2014/main" id="{118A261F-30C9-4983-BB7D-58E1A25F0298}"/>
                  </a:ext>
                </a:extLst>
              </p:cNvPr>
              <p:cNvGrpSpPr/>
              <p:nvPr/>
            </p:nvGrpSpPr>
            <p:grpSpPr>
              <a:xfrm>
                <a:off x="5381883" y="4359135"/>
                <a:ext cx="535590" cy="621284"/>
                <a:chOff x="4295594" y="1594238"/>
                <a:chExt cx="2746140" cy="3185521"/>
              </a:xfrm>
            </p:grpSpPr>
            <p:sp>
              <p:nvSpPr>
                <p:cNvPr id="748" name="六角形 747">
                  <a:extLst>
                    <a:ext uri="{FF2B5EF4-FFF2-40B4-BE49-F238E27FC236}">
                      <a16:creationId xmlns:a16="http://schemas.microsoft.com/office/drawing/2014/main" id="{C49D645E-8001-4140-8250-B2A67D7FD19B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9" name="フリーフォーム: 図形 748">
                  <a:extLst>
                    <a:ext uri="{FF2B5EF4-FFF2-40B4-BE49-F238E27FC236}">
                      <a16:creationId xmlns:a16="http://schemas.microsoft.com/office/drawing/2014/main" id="{94F9C830-2C36-472E-88A9-9328432DD0CA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0" name="フリーフォーム: 図形 749">
                  <a:extLst>
                    <a:ext uri="{FF2B5EF4-FFF2-40B4-BE49-F238E27FC236}">
                      <a16:creationId xmlns:a16="http://schemas.microsoft.com/office/drawing/2014/main" id="{F3152A16-D106-4DDC-99A2-4D7B82226DF5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4" name="グループ化 563">
                <a:extLst>
                  <a:ext uri="{FF2B5EF4-FFF2-40B4-BE49-F238E27FC236}">
                    <a16:creationId xmlns:a16="http://schemas.microsoft.com/office/drawing/2014/main" id="{FEC62799-C66A-4E7A-B05C-F726C608A02D}"/>
                  </a:ext>
                </a:extLst>
              </p:cNvPr>
              <p:cNvGrpSpPr/>
              <p:nvPr/>
            </p:nvGrpSpPr>
            <p:grpSpPr>
              <a:xfrm>
                <a:off x="5676022" y="4521570"/>
                <a:ext cx="535590" cy="621284"/>
                <a:chOff x="4295594" y="1594238"/>
                <a:chExt cx="2746140" cy="3185521"/>
              </a:xfrm>
            </p:grpSpPr>
            <p:sp>
              <p:nvSpPr>
                <p:cNvPr id="745" name="六角形 744">
                  <a:extLst>
                    <a:ext uri="{FF2B5EF4-FFF2-40B4-BE49-F238E27FC236}">
                      <a16:creationId xmlns:a16="http://schemas.microsoft.com/office/drawing/2014/main" id="{863A1401-7821-4210-8BED-C8D7A40EE61C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6" name="フリーフォーム: 図形 745">
                  <a:extLst>
                    <a:ext uri="{FF2B5EF4-FFF2-40B4-BE49-F238E27FC236}">
                      <a16:creationId xmlns:a16="http://schemas.microsoft.com/office/drawing/2014/main" id="{D3E9297B-08E7-476F-9BA7-49FB0AE606E1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7" name="フリーフォーム: 図形 746">
                  <a:extLst>
                    <a:ext uri="{FF2B5EF4-FFF2-40B4-BE49-F238E27FC236}">
                      <a16:creationId xmlns:a16="http://schemas.microsoft.com/office/drawing/2014/main" id="{CC9D8FB7-6193-4AF0-8FB6-A653BEA92DD3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5" name="グループ化 564">
                <a:extLst>
                  <a:ext uri="{FF2B5EF4-FFF2-40B4-BE49-F238E27FC236}">
                    <a16:creationId xmlns:a16="http://schemas.microsoft.com/office/drawing/2014/main" id="{2E9B415F-ECBF-437F-A247-1A0A31F3E755}"/>
                  </a:ext>
                </a:extLst>
              </p:cNvPr>
              <p:cNvGrpSpPr/>
              <p:nvPr/>
            </p:nvGrpSpPr>
            <p:grpSpPr>
              <a:xfrm>
                <a:off x="5970161" y="4684005"/>
                <a:ext cx="535590" cy="621284"/>
                <a:chOff x="4295594" y="1594238"/>
                <a:chExt cx="2746140" cy="3185521"/>
              </a:xfrm>
            </p:grpSpPr>
            <p:sp>
              <p:nvSpPr>
                <p:cNvPr id="742" name="六角形 741">
                  <a:extLst>
                    <a:ext uri="{FF2B5EF4-FFF2-40B4-BE49-F238E27FC236}">
                      <a16:creationId xmlns:a16="http://schemas.microsoft.com/office/drawing/2014/main" id="{5A2575B3-E5E1-4B4A-A4C2-8D5D98CAAE25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3" name="フリーフォーム: 図形 742">
                  <a:extLst>
                    <a:ext uri="{FF2B5EF4-FFF2-40B4-BE49-F238E27FC236}">
                      <a16:creationId xmlns:a16="http://schemas.microsoft.com/office/drawing/2014/main" id="{8FD521CE-336A-4625-8527-36150D4A856B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4" name="フリーフォーム: 図形 743">
                  <a:extLst>
                    <a:ext uri="{FF2B5EF4-FFF2-40B4-BE49-F238E27FC236}">
                      <a16:creationId xmlns:a16="http://schemas.microsoft.com/office/drawing/2014/main" id="{525C7886-839A-42B5-8B59-08BBD34C9A1F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6" name="グループ化 565">
                <a:extLst>
                  <a:ext uri="{FF2B5EF4-FFF2-40B4-BE49-F238E27FC236}">
                    <a16:creationId xmlns:a16="http://schemas.microsoft.com/office/drawing/2014/main" id="{959ED4B3-55B5-47C2-8D5F-D05F830B89E2}"/>
                  </a:ext>
                </a:extLst>
              </p:cNvPr>
              <p:cNvGrpSpPr/>
              <p:nvPr/>
            </p:nvGrpSpPr>
            <p:grpSpPr>
              <a:xfrm>
                <a:off x="4468735" y="4201090"/>
                <a:ext cx="535590" cy="621284"/>
                <a:chOff x="4295594" y="1594238"/>
                <a:chExt cx="2746140" cy="3185521"/>
              </a:xfrm>
            </p:grpSpPr>
            <p:sp>
              <p:nvSpPr>
                <p:cNvPr id="739" name="六角形 738">
                  <a:extLst>
                    <a:ext uri="{FF2B5EF4-FFF2-40B4-BE49-F238E27FC236}">
                      <a16:creationId xmlns:a16="http://schemas.microsoft.com/office/drawing/2014/main" id="{E2D8DD03-7BF9-4EFF-BEF7-E749F1F25DDE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0" name="フリーフォーム: 図形 739">
                  <a:extLst>
                    <a:ext uri="{FF2B5EF4-FFF2-40B4-BE49-F238E27FC236}">
                      <a16:creationId xmlns:a16="http://schemas.microsoft.com/office/drawing/2014/main" id="{75EE951F-FAC3-435B-9CC8-BC76DE47B77F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1" name="フリーフォーム: 図形 740">
                  <a:extLst>
                    <a:ext uri="{FF2B5EF4-FFF2-40B4-BE49-F238E27FC236}">
                      <a16:creationId xmlns:a16="http://schemas.microsoft.com/office/drawing/2014/main" id="{C6C6A483-590E-4A12-90C5-8A249C2D57EB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7" name="グループ化 566">
                <a:extLst>
                  <a:ext uri="{FF2B5EF4-FFF2-40B4-BE49-F238E27FC236}">
                    <a16:creationId xmlns:a16="http://schemas.microsoft.com/office/drawing/2014/main" id="{63D8CB6C-331B-46DE-B940-7DD96A66D202}"/>
                  </a:ext>
                </a:extLst>
              </p:cNvPr>
              <p:cNvGrpSpPr/>
              <p:nvPr/>
            </p:nvGrpSpPr>
            <p:grpSpPr>
              <a:xfrm>
                <a:off x="4780434" y="4354745"/>
                <a:ext cx="535590" cy="621284"/>
                <a:chOff x="4295594" y="1594238"/>
                <a:chExt cx="2746140" cy="3185521"/>
              </a:xfrm>
            </p:grpSpPr>
            <p:sp>
              <p:nvSpPr>
                <p:cNvPr id="736" name="六角形 735">
                  <a:extLst>
                    <a:ext uri="{FF2B5EF4-FFF2-40B4-BE49-F238E27FC236}">
                      <a16:creationId xmlns:a16="http://schemas.microsoft.com/office/drawing/2014/main" id="{686EF8A4-86FD-475B-94CE-001331FA044F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7" name="フリーフォーム: 図形 736">
                  <a:extLst>
                    <a:ext uri="{FF2B5EF4-FFF2-40B4-BE49-F238E27FC236}">
                      <a16:creationId xmlns:a16="http://schemas.microsoft.com/office/drawing/2014/main" id="{028E3BDA-BD9A-43A2-BB21-70ECFDFEB35E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8" name="フリーフォーム: 図形 737">
                  <a:extLst>
                    <a:ext uri="{FF2B5EF4-FFF2-40B4-BE49-F238E27FC236}">
                      <a16:creationId xmlns:a16="http://schemas.microsoft.com/office/drawing/2014/main" id="{C9429E7B-35D0-443A-A0E4-2C8A81F989BB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8" name="グループ化 567">
                <a:extLst>
                  <a:ext uri="{FF2B5EF4-FFF2-40B4-BE49-F238E27FC236}">
                    <a16:creationId xmlns:a16="http://schemas.microsoft.com/office/drawing/2014/main" id="{1B22FD10-8D11-44C9-8320-82368983C2B2}"/>
                  </a:ext>
                </a:extLst>
              </p:cNvPr>
              <p:cNvGrpSpPr/>
              <p:nvPr/>
            </p:nvGrpSpPr>
            <p:grpSpPr>
              <a:xfrm>
                <a:off x="5074573" y="4517180"/>
                <a:ext cx="535590" cy="621284"/>
                <a:chOff x="4295594" y="1594238"/>
                <a:chExt cx="2746140" cy="3185521"/>
              </a:xfrm>
            </p:grpSpPr>
            <p:sp>
              <p:nvSpPr>
                <p:cNvPr id="733" name="六角形 732">
                  <a:extLst>
                    <a:ext uri="{FF2B5EF4-FFF2-40B4-BE49-F238E27FC236}">
                      <a16:creationId xmlns:a16="http://schemas.microsoft.com/office/drawing/2014/main" id="{3A427A3A-4258-4F10-BE9A-BE7AFE67DC2A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4" name="フリーフォーム: 図形 733">
                  <a:extLst>
                    <a:ext uri="{FF2B5EF4-FFF2-40B4-BE49-F238E27FC236}">
                      <a16:creationId xmlns:a16="http://schemas.microsoft.com/office/drawing/2014/main" id="{813FB5E9-57BA-4E04-A893-A02F003F4631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5" name="フリーフォーム: 図形 734">
                  <a:extLst>
                    <a:ext uri="{FF2B5EF4-FFF2-40B4-BE49-F238E27FC236}">
                      <a16:creationId xmlns:a16="http://schemas.microsoft.com/office/drawing/2014/main" id="{B6BD192F-9DFB-46D6-8F35-8416D501B682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9" name="グループ化 568">
                <a:extLst>
                  <a:ext uri="{FF2B5EF4-FFF2-40B4-BE49-F238E27FC236}">
                    <a16:creationId xmlns:a16="http://schemas.microsoft.com/office/drawing/2014/main" id="{AF77BD66-7AF3-4031-B6F1-6F58FB90BB8D}"/>
                  </a:ext>
                </a:extLst>
              </p:cNvPr>
              <p:cNvGrpSpPr/>
              <p:nvPr/>
            </p:nvGrpSpPr>
            <p:grpSpPr>
              <a:xfrm>
                <a:off x="5368712" y="4679615"/>
                <a:ext cx="535590" cy="621284"/>
                <a:chOff x="4295594" y="1594238"/>
                <a:chExt cx="2746140" cy="3185521"/>
              </a:xfrm>
            </p:grpSpPr>
            <p:sp>
              <p:nvSpPr>
                <p:cNvPr id="730" name="六角形 729">
                  <a:extLst>
                    <a:ext uri="{FF2B5EF4-FFF2-40B4-BE49-F238E27FC236}">
                      <a16:creationId xmlns:a16="http://schemas.microsoft.com/office/drawing/2014/main" id="{306EBFD4-426D-4A84-8487-E171AD21B5C1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1" name="フリーフォーム: 図形 730">
                  <a:extLst>
                    <a:ext uri="{FF2B5EF4-FFF2-40B4-BE49-F238E27FC236}">
                      <a16:creationId xmlns:a16="http://schemas.microsoft.com/office/drawing/2014/main" id="{393B07E5-81EB-48D5-8DCB-1210552BE134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2" name="フリーフォーム: 図形 731">
                  <a:extLst>
                    <a:ext uri="{FF2B5EF4-FFF2-40B4-BE49-F238E27FC236}">
                      <a16:creationId xmlns:a16="http://schemas.microsoft.com/office/drawing/2014/main" id="{88DC3F52-98EE-4A1A-8E17-808C1374EE50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0" name="グループ化 569">
                <a:extLst>
                  <a:ext uri="{FF2B5EF4-FFF2-40B4-BE49-F238E27FC236}">
                    <a16:creationId xmlns:a16="http://schemas.microsoft.com/office/drawing/2014/main" id="{AA8B88F0-3CE9-4ACD-AC84-373072A31313}"/>
                  </a:ext>
                </a:extLst>
              </p:cNvPr>
              <p:cNvGrpSpPr/>
              <p:nvPr/>
            </p:nvGrpSpPr>
            <p:grpSpPr>
              <a:xfrm>
                <a:off x="5662851" y="4842050"/>
                <a:ext cx="535590" cy="621284"/>
                <a:chOff x="4295594" y="1594238"/>
                <a:chExt cx="2746140" cy="3185521"/>
              </a:xfrm>
            </p:grpSpPr>
            <p:sp>
              <p:nvSpPr>
                <p:cNvPr id="727" name="六角形 726">
                  <a:extLst>
                    <a:ext uri="{FF2B5EF4-FFF2-40B4-BE49-F238E27FC236}">
                      <a16:creationId xmlns:a16="http://schemas.microsoft.com/office/drawing/2014/main" id="{B6FE83A0-C7F3-44BA-A2E1-E93CB0FF03CA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8" name="フリーフォーム: 図形 727">
                  <a:extLst>
                    <a:ext uri="{FF2B5EF4-FFF2-40B4-BE49-F238E27FC236}">
                      <a16:creationId xmlns:a16="http://schemas.microsoft.com/office/drawing/2014/main" id="{C416B2A2-F6FF-469C-819C-0F9940DE05FB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9" name="フリーフォーム: 図形 728">
                  <a:extLst>
                    <a:ext uri="{FF2B5EF4-FFF2-40B4-BE49-F238E27FC236}">
                      <a16:creationId xmlns:a16="http://schemas.microsoft.com/office/drawing/2014/main" id="{92BECF8E-3A35-4893-8DEC-7702A670F2A4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1" name="グループ化 570">
                <a:extLst>
                  <a:ext uri="{FF2B5EF4-FFF2-40B4-BE49-F238E27FC236}">
                    <a16:creationId xmlns:a16="http://schemas.microsoft.com/office/drawing/2014/main" id="{32C4873D-FB64-48E2-B497-B2464CFFE871}"/>
                  </a:ext>
                </a:extLst>
              </p:cNvPr>
              <p:cNvGrpSpPr/>
              <p:nvPr/>
            </p:nvGrpSpPr>
            <p:grpSpPr>
              <a:xfrm>
                <a:off x="4161425" y="4363525"/>
                <a:ext cx="535590" cy="621284"/>
                <a:chOff x="4295594" y="1594238"/>
                <a:chExt cx="2746140" cy="3185521"/>
              </a:xfrm>
            </p:grpSpPr>
            <p:sp>
              <p:nvSpPr>
                <p:cNvPr id="724" name="六角形 723">
                  <a:extLst>
                    <a:ext uri="{FF2B5EF4-FFF2-40B4-BE49-F238E27FC236}">
                      <a16:creationId xmlns:a16="http://schemas.microsoft.com/office/drawing/2014/main" id="{B31C2DBD-F625-4C54-8E3D-D0DC8812B219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5" name="フリーフォーム: 図形 724">
                  <a:extLst>
                    <a:ext uri="{FF2B5EF4-FFF2-40B4-BE49-F238E27FC236}">
                      <a16:creationId xmlns:a16="http://schemas.microsoft.com/office/drawing/2014/main" id="{031342C9-868A-420D-B70B-2494619C1BE2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6" name="フリーフォーム: 図形 725">
                  <a:extLst>
                    <a:ext uri="{FF2B5EF4-FFF2-40B4-BE49-F238E27FC236}">
                      <a16:creationId xmlns:a16="http://schemas.microsoft.com/office/drawing/2014/main" id="{D1959271-3890-4011-A4E4-E28B169D9E68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2" name="グループ化 571">
                <a:extLst>
                  <a:ext uri="{FF2B5EF4-FFF2-40B4-BE49-F238E27FC236}">
                    <a16:creationId xmlns:a16="http://schemas.microsoft.com/office/drawing/2014/main" id="{1F7BF5DB-A89B-46DC-91A0-BA1FFD830FBF}"/>
                  </a:ext>
                </a:extLst>
              </p:cNvPr>
              <p:cNvGrpSpPr/>
              <p:nvPr/>
            </p:nvGrpSpPr>
            <p:grpSpPr>
              <a:xfrm>
                <a:off x="4473125" y="4517180"/>
                <a:ext cx="535590" cy="621284"/>
                <a:chOff x="4295594" y="1594238"/>
                <a:chExt cx="2746140" cy="3185521"/>
              </a:xfrm>
            </p:grpSpPr>
            <p:sp>
              <p:nvSpPr>
                <p:cNvPr id="721" name="六角形 720">
                  <a:extLst>
                    <a:ext uri="{FF2B5EF4-FFF2-40B4-BE49-F238E27FC236}">
                      <a16:creationId xmlns:a16="http://schemas.microsoft.com/office/drawing/2014/main" id="{B2CE1120-5FB3-4863-8DF7-93A15C8DFD29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2" name="フリーフォーム: 図形 721">
                  <a:extLst>
                    <a:ext uri="{FF2B5EF4-FFF2-40B4-BE49-F238E27FC236}">
                      <a16:creationId xmlns:a16="http://schemas.microsoft.com/office/drawing/2014/main" id="{7AA7BC23-301F-4131-8216-3F8267C52C4F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3" name="フリーフォーム: 図形 722">
                  <a:extLst>
                    <a:ext uri="{FF2B5EF4-FFF2-40B4-BE49-F238E27FC236}">
                      <a16:creationId xmlns:a16="http://schemas.microsoft.com/office/drawing/2014/main" id="{6B0AA143-280D-4E4D-B637-8E335F24A52D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3" name="グループ化 572">
                <a:extLst>
                  <a:ext uri="{FF2B5EF4-FFF2-40B4-BE49-F238E27FC236}">
                    <a16:creationId xmlns:a16="http://schemas.microsoft.com/office/drawing/2014/main" id="{0DB3A174-03FB-43FC-9334-74BC249ECD52}"/>
                  </a:ext>
                </a:extLst>
              </p:cNvPr>
              <p:cNvGrpSpPr/>
              <p:nvPr/>
            </p:nvGrpSpPr>
            <p:grpSpPr>
              <a:xfrm>
                <a:off x="4767264" y="4679615"/>
                <a:ext cx="535590" cy="621284"/>
                <a:chOff x="4295594" y="1594238"/>
                <a:chExt cx="2746140" cy="3185521"/>
              </a:xfrm>
            </p:grpSpPr>
            <p:sp>
              <p:nvSpPr>
                <p:cNvPr id="718" name="六角形 717">
                  <a:extLst>
                    <a:ext uri="{FF2B5EF4-FFF2-40B4-BE49-F238E27FC236}">
                      <a16:creationId xmlns:a16="http://schemas.microsoft.com/office/drawing/2014/main" id="{F836F2AC-3382-482F-B5CF-5F2F65C92692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9" name="フリーフォーム: 図形 718">
                  <a:extLst>
                    <a:ext uri="{FF2B5EF4-FFF2-40B4-BE49-F238E27FC236}">
                      <a16:creationId xmlns:a16="http://schemas.microsoft.com/office/drawing/2014/main" id="{67E400A8-959C-4DBC-BD23-36C0918FC081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0" name="フリーフォーム: 図形 719">
                  <a:extLst>
                    <a:ext uri="{FF2B5EF4-FFF2-40B4-BE49-F238E27FC236}">
                      <a16:creationId xmlns:a16="http://schemas.microsoft.com/office/drawing/2014/main" id="{9E01A3FA-6AAC-4328-B790-A9D9289EC01D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4" name="グループ化 573">
                <a:extLst>
                  <a:ext uri="{FF2B5EF4-FFF2-40B4-BE49-F238E27FC236}">
                    <a16:creationId xmlns:a16="http://schemas.microsoft.com/office/drawing/2014/main" id="{0B40D1B9-686A-428A-8EFE-07696102C55E}"/>
                  </a:ext>
                </a:extLst>
              </p:cNvPr>
              <p:cNvGrpSpPr/>
              <p:nvPr/>
            </p:nvGrpSpPr>
            <p:grpSpPr>
              <a:xfrm>
                <a:off x="5061403" y="4842050"/>
                <a:ext cx="535590" cy="621284"/>
                <a:chOff x="4295594" y="1594238"/>
                <a:chExt cx="2746140" cy="3185521"/>
              </a:xfrm>
            </p:grpSpPr>
            <p:sp>
              <p:nvSpPr>
                <p:cNvPr id="715" name="六角形 714">
                  <a:extLst>
                    <a:ext uri="{FF2B5EF4-FFF2-40B4-BE49-F238E27FC236}">
                      <a16:creationId xmlns:a16="http://schemas.microsoft.com/office/drawing/2014/main" id="{FB7773A7-2805-497D-A570-CAFC5CC05ED3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6" name="フリーフォーム: 図形 715">
                  <a:extLst>
                    <a:ext uri="{FF2B5EF4-FFF2-40B4-BE49-F238E27FC236}">
                      <a16:creationId xmlns:a16="http://schemas.microsoft.com/office/drawing/2014/main" id="{B66451B6-8F0E-411E-B57D-DF76A6284795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7" name="フリーフォーム: 図形 716">
                  <a:extLst>
                    <a:ext uri="{FF2B5EF4-FFF2-40B4-BE49-F238E27FC236}">
                      <a16:creationId xmlns:a16="http://schemas.microsoft.com/office/drawing/2014/main" id="{D6F4D45A-13B7-4B75-AFA0-3CD8BC8FAD63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5" name="グループ化 574">
                <a:extLst>
                  <a:ext uri="{FF2B5EF4-FFF2-40B4-BE49-F238E27FC236}">
                    <a16:creationId xmlns:a16="http://schemas.microsoft.com/office/drawing/2014/main" id="{549565DB-932A-4A47-B1D3-CFF126A9D0A6}"/>
                  </a:ext>
                </a:extLst>
              </p:cNvPr>
              <p:cNvGrpSpPr/>
              <p:nvPr/>
            </p:nvGrpSpPr>
            <p:grpSpPr>
              <a:xfrm>
                <a:off x="5355542" y="5004485"/>
                <a:ext cx="535590" cy="621284"/>
                <a:chOff x="4295594" y="1594238"/>
                <a:chExt cx="2746140" cy="3185521"/>
              </a:xfrm>
            </p:grpSpPr>
            <p:sp>
              <p:nvSpPr>
                <p:cNvPr id="712" name="六角形 711">
                  <a:extLst>
                    <a:ext uri="{FF2B5EF4-FFF2-40B4-BE49-F238E27FC236}">
                      <a16:creationId xmlns:a16="http://schemas.microsoft.com/office/drawing/2014/main" id="{AC412C69-368A-48A4-AC60-072258B7EC32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3" name="フリーフォーム: 図形 712">
                  <a:extLst>
                    <a:ext uri="{FF2B5EF4-FFF2-40B4-BE49-F238E27FC236}">
                      <a16:creationId xmlns:a16="http://schemas.microsoft.com/office/drawing/2014/main" id="{98DBADD5-C964-42A0-AA18-A4A2907A53B2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4" name="フリーフォーム: 図形 713">
                  <a:extLst>
                    <a:ext uri="{FF2B5EF4-FFF2-40B4-BE49-F238E27FC236}">
                      <a16:creationId xmlns:a16="http://schemas.microsoft.com/office/drawing/2014/main" id="{32A68149-880B-4B18-83FA-89342AC36D57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6" name="グループ化 575">
                <a:extLst>
                  <a:ext uri="{FF2B5EF4-FFF2-40B4-BE49-F238E27FC236}">
                    <a16:creationId xmlns:a16="http://schemas.microsoft.com/office/drawing/2014/main" id="{BE18286C-8CED-420A-8055-5B2175A4895A}"/>
                  </a:ext>
                </a:extLst>
              </p:cNvPr>
              <p:cNvGrpSpPr/>
              <p:nvPr/>
            </p:nvGrpSpPr>
            <p:grpSpPr>
              <a:xfrm>
                <a:off x="3867286" y="4525960"/>
                <a:ext cx="535590" cy="621284"/>
                <a:chOff x="4295594" y="1594238"/>
                <a:chExt cx="2746140" cy="3185521"/>
              </a:xfrm>
            </p:grpSpPr>
            <p:sp>
              <p:nvSpPr>
                <p:cNvPr id="709" name="六角形 708">
                  <a:extLst>
                    <a:ext uri="{FF2B5EF4-FFF2-40B4-BE49-F238E27FC236}">
                      <a16:creationId xmlns:a16="http://schemas.microsoft.com/office/drawing/2014/main" id="{CF64C96D-5C6F-4FA4-9A36-FD7264506223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0" name="フリーフォーム: 図形 709">
                  <a:extLst>
                    <a:ext uri="{FF2B5EF4-FFF2-40B4-BE49-F238E27FC236}">
                      <a16:creationId xmlns:a16="http://schemas.microsoft.com/office/drawing/2014/main" id="{B30E34AA-6313-45EA-9D7B-C54E547D816C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1" name="フリーフォーム: 図形 710">
                  <a:extLst>
                    <a:ext uri="{FF2B5EF4-FFF2-40B4-BE49-F238E27FC236}">
                      <a16:creationId xmlns:a16="http://schemas.microsoft.com/office/drawing/2014/main" id="{1729EDA7-EDBF-47A1-A567-7825C9FF3C4B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7" name="グループ化 576">
                <a:extLst>
                  <a:ext uri="{FF2B5EF4-FFF2-40B4-BE49-F238E27FC236}">
                    <a16:creationId xmlns:a16="http://schemas.microsoft.com/office/drawing/2014/main" id="{FDBBB86A-05D9-42BA-A577-5CC4B1C626DD}"/>
                  </a:ext>
                </a:extLst>
              </p:cNvPr>
              <p:cNvGrpSpPr/>
              <p:nvPr/>
            </p:nvGrpSpPr>
            <p:grpSpPr>
              <a:xfrm>
                <a:off x="4178986" y="4679615"/>
                <a:ext cx="535590" cy="621284"/>
                <a:chOff x="4295594" y="1594238"/>
                <a:chExt cx="2746140" cy="3185521"/>
              </a:xfrm>
            </p:grpSpPr>
            <p:sp>
              <p:nvSpPr>
                <p:cNvPr id="706" name="六角形 705">
                  <a:extLst>
                    <a:ext uri="{FF2B5EF4-FFF2-40B4-BE49-F238E27FC236}">
                      <a16:creationId xmlns:a16="http://schemas.microsoft.com/office/drawing/2014/main" id="{DFBBC169-7CAB-4C1A-B03B-4557010E201A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7" name="フリーフォーム: 図形 706">
                  <a:extLst>
                    <a:ext uri="{FF2B5EF4-FFF2-40B4-BE49-F238E27FC236}">
                      <a16:creationId xmlns:a16="http://schemas.microsoft.com/office/drawing/2014/main" id="{1DEE393A-7766-4C8E-9914-5348D4EB56CA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8" name="フリーフォーム: 図形 707">
                  <a:extLst>
                    <a:ext uri="{FF2B5EF4-FFF2-40B4-BE49-F238E27FC236}">
                      <a16:creationId xmlns:a16="http://schemas.microsoft.com/office/drawing/2014/main" id="{2F5E33E4-FDF8-42EF-A22D-1D56C1E57ACF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8" name="グループ化 577">
                <a:extLst>
                  <a:ext uri="{FF2B5EF4-FFF2-40B4-BE49-F238E27FC236}">
                    <a16:creationId xmlns:a16="http://schemas.microsoft.com/office/drawing/2014/main" id="{36C7B928-7E4F-4E5B-BFBC-335ABC4EC71A}"/>
                  </a:ext>
                </a:extLst>
              </p:cNvPr>
              <p:cNvGrpSpPr/>
              <p:nvPr/>
            </p:nvGrpSpPr>
            <p:grpSpPr>
              <a:xfrm>
                <a:off x="4473125" y="4842050"/>
                <a:ext cx="535590" cy="621284"/>
                <a:chOff x="4295594" y="1594238"/>
                <a:chExt cx="2746140" cy="3185521"/>
              </a:xfrm>
            </p:grpSpPr>
            <p:sp>
              <p:nvSpPr>
                <p:cNvPr id="703" name="六角形 702">
                  <a:extLst>
                    <a:ext uri="{FF2B5EF4-FFF2-40B4-BE49-F238E27FC236}">
                      <a16:creationId xmlns:a16="http://schemas.microsoft.com/office/drawing/2014/main" id="{8BB2E96E-C047-4002-AA61-36D288D250A6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4" name="フリーフォーム: 図形 703">
                  <a:extLst>
                    <a:ext uri="{FF2B5EF4-FFF2-40B4-BE49-F238E27FC236}">
                      <a16:creationId xmlns:a16="http://schemas.microsoft.com/office/drawing/2014/main" id="{AFA404DD-1D28-4814-A4EE-A971A7B2A152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5" name="フリーフォーム: 図形 704">
                  <a:extLst>
                    <a:ext uri="{FF2B5EF4-FFF2-40B4-BE49-F238E27FC236}">
                      <a16:creationId xmlns:a16="http://schemas.microsoft.com/office/drawing/2014/main" id="{42C3AB0A-15C9-4910-94D2-47FAB3BC54EB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9" name="グループ化 578">
                <a:extLst>
                  <a:ext uri="{FF2B5EF4-FFF2-40B4-BE49-F238E27FC236}">
                    <a16:creationId xmlns:a16="http://schemas.microsoft.com/office/drawing/2014/main" id="{ACDD0A14-C46B-4E0E-861F-6E726265FC11}"/>
                  </a:ext>
                </a:extLst>
              </p:cNvPr>
              <p:cNvGrpSpPr/>
              <p:nvPr/>
            </p:nvGrpSpPr>
            <p:grpSpPr>
              <a:xfrm>
                <a:off x="4767264" y="5004485"/>
                <a:ext cx="535590" cy="621284"/>
                <a:chOff x="4295594" y="1594238"/>
                <a:chExt cx="2746140" cy="3185521"/>
              </a:xfrm>
            </p:grpSpPr>
            <p:sp>
              <p:nvSpPr>
                <p:cNvPr id="700" name="六角形 699">
                  <a:extLst>
                    <a:ext uri="{FF2B5EF4-FFF2-40B4-BE49-F238E27FC236}">
                      <a16:creationId xmlns:a16="http://schemas.microsoft.com/office/drawing/2014/main" id="{82CD58A4-669B-426D-B813-9C63FC9E46C2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1" name="フリーフォーム: 図形 700">
                  <a:extLst>
                    <a:ext uri="{FF2B5EF4-FFF2-40B4-BE49-F238E27FC236}">
                      <a16:creationId xmlns:a16="http://schemas.microsoft.com/office/drawing/2014/main" id="{D6422551-C4E8-4E20-BDA8-9EF139D66316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2" name="フリーフォーム: 図形 701">
                  <a:extLst>
                    <a:ext uri="{FF2B5EF4-FFF2-40B4-BE49-F238E27FC236}">
                      <a16:creationId xmlns:a16="http://schemas.microsoft.com/office/drawing/2014/main" id="{EA0224E0-C770-49ED-A046-9A7580AC854F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80" name="グループ化 579">
                <a:extLst>
                  <a:ext uri="{FF2B5EF4-FFF2-40B4-BE49-F238E27FC236}">
                    <a16:creationId xmlns:a16="http://schemas.microsoft.com/office/drawing/2014/main" id="{BD19BA46-B9F1-4AB0-9C84-18C884F7D467}"/>
                  </a:ext>
                </a:extLst>
              </p:cNvPr>
              <p:cNvGrpSpPr/>
              <p:nvPr/>
            </p:nvGrpSpPr>
            <p:grpSpPr>
              <a:xfrm>
                <a:off x="5061403" y="5166920"/>
                <a:ext cx="535590" cy="621284"/>
                <a:chOff x="4295594" y="1594238"/>
                <a:chExt cx="2746140" cy="3185521"/>
              </a:xfrm>
            </p:grpSpPr>
            <p:sp>
              <p:nvSpPr>
                <p:cNvPr id="697" name="六角形 696">
                  <a:extLst>
                    <a:ext uri="{FF2B5EF4-FFF2-40B4-BE49-F238E27FC236}">
                      <a16:creationId xmlns:a16="http://schemas.microsoft.com/office/drawing/2014/main" id="{60652D78-D03B-4A97-B9ED-33DD2EE17577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8" name="フリーフォーム: 図形 697">
                  <a:extLst>
                    <a:ext uri="{FF2B5EF4-FFF2-40B4-BE49-F238E27FC236}">
                      <a16:creationId xmlns:a16="http://schemas.microsoft.com/office/drawing/2014/main" id="{04508137-3CE6-42AB-B6BC-3AEF380D3594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9" name="フリーフォーム: 図形 698">
                  <a:extLst>
                    <a:ext uri="{FF2B5EF4-FFF2-40B4-BE49-F238E27FC236}">
                      <a16:creationId xmlns:a16="http://schemas.microsoft.com/office/drawing/2014/main" id="{3BF2BBC8-8F5C-4D66-8492-F8FD8CB3725D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81" name="グループ化 580">
                <a:extLst>
                  <a:ext uri="{FF2B5EF4-FFF2-40B4-BE49-F238E27FC236}">
                    <a16:creationId xmlns:a16="http://schemas.microsoft.com/office/drawing/2014/main" id="{A9DAC6FF-A417-4427-9A26-838E4302C83A}"/>
                  </a:ext>
                </a:extLst>
              </p:cNvPr>
              <p:cNvGrpSpPr/>
              <p:nvPr/>
            </p:nvGrpSpPr>
            <p:grpSpPr>
              <a:xfrm>
                <a:off x="3573147" y="4692785"/>
                <a:ext cx="535590" cy="621284"/>
                <a:chOff x="4295594" y="1594238"/>
                <a:chExt cx="2746140" cy="3185521"/>
              </a:xfrm>
            </p:grpSpPr>
            <p:sp>
              <p:nvSpPr>
                <p:cNvPr id="694" name="六角形 693">
                  <a:extLst>
                    <a:ext uri="{FF2B5EF4-FFF2-40B4-BE49-F238E27FC236}">
                      <a16:creationId xmlns:a16="http://schemas.microsoft.com/office/drawing/2014/main" id="{D3212354-AEA7-472D-92AD-39FCCD190B41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5" name="フリーフォーム: 図形 694">
                  <a:extLst>
                    <a:ext uri="{FF2B5EF4-FFF2-40B4-BE49-F238E27FC236}">
                      <a16:creationId xmlns:a16="http://schemas.microsoft.com/office/drawing/2014/main" id="{EFB8CF6D-3B65-4742-BC96-9C21DE317990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6" name="フリーフォーム: 図形 695">
                  <a:extLst>
                    <a:ext uri="{FF2B5EF4-FFF2-40B4-BE49-F238E27FC236}">
                      <a16:creationId xmlns:a16="http://schemas.microsoft.com/office/drawing/2014/main" id="{054FE95E-BA01-4367-AB09-3EA6E01C79CA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82" name="グループ化 581">
                <a:extLst>
                  <a:ext uri="{FF2B5EF4-FFF2-40B4-BE49-F238E27FC236}">
                    <a16:creationId xmlns:a16="http://schemas.microsoft.com/office/drawing/2014/main" id="{027B3549-E7C1-4EB8-8FD6-434667DD5D0C}"/>
                  </a:ext>
                </a:extLst>
              </p:cNvPr>
              <p:cNvGrpSpPr/>
              <p:nvPr/>
            </p:nvGrpSpPr>
            <p:grpSpPr>
              <a:xfrm>
                <a:off x="3884847" y="4846440"/>
                <a:ext cx="535590" cy="621284"/>
                <a:chOff x="4295594" y="1594238"/>
                <a:chExt cx="2746140" cy="3185521"/>
              </a:xfrm>
            </p:grpSpPr>
            <p:sp>
              <p:nvSpPr>
                <p:cNvPr id="691" name="六角形 690">
                  <a:extLst>
                    <a:ext uri="{FF2B5EF4-FFF2-40B4-BE49-F238E27FC236}">
                      <a16:creationId xmlns:a16="http://schemas.microsoft.com/office/drawing/2014/main" id="{3DB27844-25EB-4BA8-BD5C-C27B068E813E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2" name="フリーフォーム: 図形 691">
                  <a:extLst>
                    <a:ext uri="{FF2B5EF4-FFF2-40B4-BE49-F238E27FC236}">
                      <a16:creationId xmlns:a16="http://schemas.microsoft.com/office/drawing/2014/main" id="{87DFDBD6-0566-4700-BEDE-E8D0B0A576CA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3" name="フリーフォーム: 図形 692">
                  <a:extLst>
                    <a:ext uri="{FF2B5EF4-FFF2-40B4-BE49-F238E27FC236}">
                      <a16:creationId xmlns:a16="http://schemas.microsoft.com/office/drawing/2014/main" id="{53C9257C-4138-49E8-AA08-3D872F56DC01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83" name="グループ化 582">
                <a:extLst>
                  <a:ext uri="{FF2B5EF4-FFF2-40B4-BE49-F238E27FC236}">
                    <a16:creationId xmlns:a16="http://schemas.microsoft.com/office/drawing/2014/main" id="{828F8329-0485-4166-95F1-2AFD62D6D135}"/>
                  </a:ext>
                </a:extLst>
              </p:cNvPr>
              <p:cNvGrpSpPr/>
              <p:nvPr/>
            </p:nvGrpSpPr>
            <p:grpSpPr>
              <a:xfrm>
                <a:off x="4178986" y="5008875"/>
                <a:ext cx="535590" cy="621284"/>
                <a:chOff x="4295594" y="1594238"/>
                <a:chExt cx="2746140" cy="3185521"/>
              </a:xfrm>
            </p:grpSpPr>
            <p:sp>
              <p:nvSpPr>
                <p:cNvPr id="688" name="六角形 687">
                  <a:extLst>
                    <a:ext uri="{FF2B5EF4-FFF2-40B4-BE49-F238E27FC236}">
                      <a16:creationId xmlns:a16="http://schemas.microsoft.com/office/drawing/2014/main" id="{CB5B44B4-D839-4E3A-8572-09807E078FE1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9" name="フリーフォーム: 図形 688">
                  <a:extLst>
                    <a:ext uri="{FF2B5EF4-FFF2-40B4-BE49-F238E27FC236}">
                      <a16:creationId xmlns:a16="http://schemas.microsoft.com/office/drawing/2014/main" id="{F74211D1-46BB-4428-86B7-1E7CA9272277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0" name="フリーフォーム: 図形 689">
                  <a:extLst>
                    <a:ext uri="{FF2B5EF4-FFF2-40B4-BE49-F238E27FC236}">
                      <a16:creationId xmlns:a16="http://schemas.microsoft.com/office/drawing/2014/main" id="{CFE5920B-767A-4165-9A2E-77E922D6E38C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84" name="グループ化 583">
                <a:extLst>
                  <a:ext uri="{FF2B5EF4-FFF2-40B4-BE49-F238E27FC236}">
                    <a16:creationId xmlns:a16="http://schemas.microsoft.com/office/drawing/2014/main" id="{A8548B27-705C-49DD-8A56-AF28D6071CDF}"/>
                  </a:ext>
                </a:extLst>
              </p:cNvPr>
              <p:cNvGrpSpPr/>
              <p:nvPr/>
            </p:nvGrpSpPr>
            <p:grpSpPr>
              <a:xfrm>
                <a:off x="4473125" y="5171310"/>
                <a:ext cx="535590" cy="621284"/>
                <a:chOff x="4295594" y="1594238"/>
                <a:chExt cx="2746140" cy="3185521"/>
              </a:xfrm>
            </p:grpSpPr>
            <p:sp>
              <p:nvSpPr>
                <p:cNvPr id="685" name="六角形 684">
                  <a:extLst>
                    <a:ext uri="{FF2B5EF4-FFF2-40B4-BE49-F238E27FC236}">
                      <a16:creationId xmlns:a16="http://schemas.microsoft.com/office/drawing/2014/main" id="{483A41BB-B268-41D0-A8E9-C6DDAADAF6DA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6" name="フリーフォーム: 図形 685">
                  <a:extLst>
                    <a:ext uri="{FF2B5EF4-FFF2-40B4-BE49-F238E27FC236}">
                      <a16:creationId xmlns:a16="http://schemas.microsoft.com/office/drawing/2014/main" id="{A7356E0C-4CA0-4966-8A50-048A870B5C77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7" name="フリーフォーム: 図形 686">
                  <a:extLst>
                    <a:ext uri="{FF2B5EF4-FFF2-40B4-BE49-F238E27FC236}">
                      <a16:creationId xmlns:a16="http://schemas.microsoft.com/office/drawing/2014/main" id="{CC8B3B9B-699A-4574-8F2A-46EA64820892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85" name="グループ化 584">
                <a:extLst>
                  <a:ext uri="{FF2B5EF4-FFF2-40B4-BE49-F238E27FC236}">
                    <a16:creationId xmlns:a16="http://schemas.microsoft.com/office/drawing/2014/main" id="{762C24B6-DA39-4806-9CCD-BCF707BF3E13}"/>
                  </a:ext>
                </a:extLst>
              </p:cNvPr>
              <p:cNvGrpSpPr/>
              <p:nvPr/>
            </p:nvGrpSpPr>
            <p:grpSpPr>
              <a:xfrm>
                <a:off x="4767264" y="5333745"/>
                <a:ext cx="535590" cy="621284"/>
                <a:chOff x="4295594" y="1594238"/>
                <a:chExt cx="2746140" cy="3185521"/>
              </a:xfrm>
            </p:grpSpPr>
            <p:sp>
              <p:nvSpPr>
                <p:cNvPr id="682" name="六角形 681">
                  <a:extLst>
                    <a:ext uri="{FF2B5EF4-FFF2-40B4-BE49-F238E27FC236}">
                      <a16:creationId xmlns:a16="http://schemas.microsoft.com/office/drawing/2014/main" id="{94F7AD1A-6277-46D3-86C7-AA88B686B33D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3" name="フリーフォーム: 図形 682">
                  <a:extLst>
                    <a:ext uri="{FF2B5EF4-FFF2-40B4-BE49-F238E27FC236}">
                      <a16:creationId xmlns:a16="http://schemas.microsoft.com/office/drawing/2014/main" id="{D30EDE26-B9DF-466A-BB26-71CD07BD2FDB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4" name="フリーフォーム: 図形 683">
                  <a:extLst>
                    <a:ext uri="{FF2B5EF4-FFF2-40B4-BE49-F238E27FC236}">
                      <a16:creationId xmlns:a16="http://schemas.microsoft.com/office/drawing/2014/main" id="{4DB789A1-A548-47FE-88EC-7D6DE98190B1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86" name="グループ化 585">
                <a:extLst>
                  <a:ext uri="{FF2B5EF4-FFF2-40B4-BE49-F238E27FC236}">
                    <a16:creationId xmlns:a16="http://schemas.microsoft.com/office/drawing/2014/main" id="{7B160C91-03D4-414B-A882-F9DBD6A4A67B}"/>
                  </a:ext>
                </a:extLst>
              </p:cNvPr>
              <p:cNvGrpSpPr/>
              <p:nvPr/>
            </p:nvGrpSpPr>
            <p:grpSpPr>
              <a:xfrm>
                <a:off x="6272085" y="4856533"/>
                <a:ext cx="535590" cy="621284"/>
                <a:chOff x="4295594" y="1594238"/>
                <a:chExt cx="2746140" cy="3185521"/>
              </a:xfrm>
            </p:grpSpPr>
            <p:sp>
              <p:nvSpPr>
                <p:cNvPr id="679" name="六角形 678">
                  <a:extLst>
                    <a:ext uri="{FF2B5EF4-FFF2-40B4-BE49-F238E27FC236}">
                      <a16:creationId xmlns:a16="http://schemas.microsoft.com/office/drawing/2014/main" id="{BC14979E-5274-4AE9-AB89-1D5923CAFA96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0" name="フリーフォーム: 図形 679">
                  <a:extLst>
                    <a:ext uri="{FF2B5EF4-FFF2-40B4-BE49-F238E27FC236}">
                      <a16:creationId xmlns:a16="http://schemas.microsoft.com/office/drawing/2014/main" id="{BDFB6C79-B1D5-4A65-B943-62C2AFB2F1CD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1" name="フリーフォーム: 図形 680">
                  <a:extLst>
                    <a:ext uri="{FF2B5EF4-FFF2-40B4-BE49-F238E27FC236}">
                      <a16:creationId xmlns:a16="http://schemas.microsoft.com/office/drawing/2014/main" id="{C9D105D2-073B-4D33-BE60-C2FC9292A1AE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87" name="グループ化 586">
                <a:extLst>
                  <a:ext uri="{FF2B5EF4-FFF2-40B4-BE49-F238E27FC236}">
                    <a16:creationId xmlns:a16="http://schemas.microsoft.com/office/drawing/2014/main" id="{E4B639CE-DE8F-4DF5-8341-D3F2070748FA}"/>
                  </a:ext>
                </a:extLst>
              </p:cNvPr>
              <p:cNvGrpSpPr/>
              <p:nvPr/>
            </p:nvGrpSpPr>
            <p:grpSpPr>
              <a:xfrm>
                <a:off x="5964775" y="5014578"/>
                <a:ext cx="535590" cy="621284"/>
                <a:chOff x="4295594" y="1594238"/>
                <a:chExt cx="2746140" cy="3185521"/>
              </a:xfrm>
            </p:grpSpPr>
            <p:sp>
              <p:nvSpPr>
                <p:cNvPr id="676" name="六角形 675">
                  <a:extLst>
                    <a:ext uri="{FF2B5EF4-FFF2-40B4-BE49-F238E27FC236}">
                      <a16:creationId xmlns:a16="http://schemas.microsoft.com/office/drawing/2014/main" id="{C559DC86-A386-43AF-9CC0-881327B9270F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7" name="フリーフォーム: 図形 676">
                  <a:extLst>
                    <a:ext uri="{FF2B5EF4-FFF2-40B4-BE49-F238E27FC236}">
                      <a16:creationId xmlns:a16="http://schemas.microsoft.com/office/drawing/2014/main" id="{6EA135EB-6442-4C5E-876B-485A5DA770FA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8" name="フリーフォーム: 図形 677">
                  <a:extLst>
                    <a:ext uri="{FF2B5EF4-FFF2-40B4-BE49-F238E27FC236}">
                      <a16:creationId xmlns:a16="http://schemas.microsoft.com/office/drawing/2014/main" id="{25573942-AFA0-49C9-B830-08276E7B4324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88" name="グループ化 587">
                <a:extLst>
                  <a:ext uri="{FF2B5EF4-FFF2-40B4-BE49-F238E27FC236}">
                    <a16:creationId xmlns:a16="http://schemas.microsoft.com/office/drawing/2014/main" id="{F91EF653-A30B-431E-B14F-9B30B4BEFAA4}"/>
                  </a:ext>
                </a:extLst>
              </p:cNvPr>
              <p:cNvGrpSpPr/>
              <p:nvPr/>
            </p:nvGrpSpPr>
            <p:grpSpPr>
              <a:xfrm>
                <a:off x="5657466" y="5177013"/>
                <a:ext cx="535590" cy="621284"/>
                <a:chOff x="4295594" y="1594238"/>
                <a:chExt cx="2746140" cy="3185521"/>
              </a:xfrm>
            </p:grpSpPr>
            <p:sp>
              <p:nvSpPr>
                <p:cNvPr id="673" name="六角形 672">
                  <a:extLst>
                    <a:ext uri="{FF2B5EF4-FFF2-40B4-BE49-F238E27FC236}">
                      <a16:creationId xmlns:a16="http://schemas.microsoft.com/office/drawing/2014/main" id="{6DB2D73B-816F-4BB0-8F0D-7E2AAA565152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4" name="フリーフォーム: 図形 673">
                  <a:extLst>
                    <a:ext uri="{FF2B5EF4-FFF2-40B4-BE49-F238E27FC236}">
                      <a16:creationId xmlns:a16="http://schemas.microsoft.com/office/drawing/2014/main" id="{FF4EB0C2-C41E-43FA-BE0E-10C700123CC3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5" name="フリーフォーム: 図形 674">
                  <a:extLst>
                    <a:ext uri="{FF2B5EF4-FFF2-40B4-BE49-F238E27FC236}">
                      <a16:creationId xmlns:a16="http://schemas.microsoft.com/office/drawing/2014/main" id="{5C08B239-8CEB-4476-927B-C69F5544C8D0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89" name="グループ化 588">
                <a:extLst>
                  <a:ext uri="{FF2B5EF4-FFF2-40B4-BE49-F238E27FC236}">
                    <a16:creationId xmlns:a16="http://schemas.microsoft.com/office/drawing/2014/main" id="{B524FDF0-0E61-420E-A6EA-77314B9BB7B0}"/>
                  </a:ext>
                </a:extLst>
              </p:cNvPr>
              <p:cNvGrpSpPr/>
              <p:nvPr/>
            </p:nvGrpSpPr>
            <p:grpSpPr>
              <a:xfrm>
                <a:off x="5363327" y="5339448"/>
                <a:ext cx="535590" cy="621284"/>
                <a:chOff x="4295594" y="1594238"/>
                <a:chExt cx="2746140" cy="3185521"/>
              </a:xfrm>
            </p:grpSpPr>
            <p:sp>
              <p:nvSpPr>
                <p:cNvPr id="670" name="六角形 669">
                  <a:extLst>
                    <a:ext uri="{FF2B5EF4-FFF2-40B4-BE49-F238E27FC236}">
                      <a16:creationId xmlns:a16="http://schemas.microsoft.com/office/drawing/2014/main" id="{24814024-3B73-48CB-B10F-D2626D888219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1" name="フリーフォーム: 図形 670">
                  <a:extLst>
                    <a:ext uri="{FF2B5EF4-FFF2-40B4-BE49-F238E27FC236}">
                      <a16:creationId xmlns:a16="http://schemas.microsoft.com/office/drawing/2014/main" id="{D4D00999-2258-4F7A-ACA9-778179D43389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2" name="フリーフォーム: 図形 671">
                  <a:extLst>
                    <a:ext uri="{FF2B5EF4-FFF2-40B4-BE49-F238E27FC236}">
                      <a16:creationId xmlns:a16="http://schemas.microsoft.com/office/drawing/2014/main" id="{77253081-EBF6-413D-8ED3-FCB3E1668698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0" name="グループ化 589">
                <a:extLst>
                  <a:ext uri="{FF2B5EF4-FFF2-40B4-BE49-F238E27FC236}">
                    <a16:creationId xmlns:a16="http://schemas.microsoft.com/office/drawing/2014/main" id="{E38BFCFE-B973-48F2-862F-329E21F23784}"/>
                  </a:ext>
                </a:extLst>
              </p:cNvPr>
              <p:cNvGrpSpPr/>
              <p:nvPr/>
            </p:nvGrpSpPr>
            <p:grpSpPr>
              <a:xfrm>
                <a:off x="5069188" y="5506273"/>
                <a:ext cx="535590" cy="621284"/>
                <a:chOff x="4295594" y="1594238"/>
                <a:chExt cx="2746140" cy="3185521"/>
              </a:xfrm>
            </p:grpSpPr>
            <p:sp>
              <p:nvSpPr>
                <p:cNvPr id="667" name="六角形 666">
                  <a:extLst>
                    <a:ext uri="{FF2B5EF4-FFF2-40B4-BE49-F238E27FC236}">
                      <a16:creationId xmlns:a16="http://schemas.microsoft.com/office/drawing/2014/main" id="{D2C17150-C2AD-48AA-8A79-CB055C450DF5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8" name="フリーフォーム: 図形 667">
                  <a:extLst>
                    <a:ext uri="{FF2B5EF4-FFF2-40B4-BE49-F238E27FC236}">
                      <a16:creationId xmlns:a16="http://schemas.microsoft.com/office/drawing/2014/main" id="{112419A8-D15C-4850-909A-D4FD2FA395E0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9" name="フリーフォーム: 図形 668">
                  <a:extLst>
                    <a:ext uri="{FF2B5EF4-FFF2-40B4-BE49-F238E27FC236}">
                      <a16:creationId xmlns:a16="http://schemas.microsoft.com/office/drawing/2014/main" id="{4DB3EAC3-A6A4-43DE-AED3-2E217FF3B704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1" name="グループ化 590">
                <a:extLst>
                  <a:ext uri="{FF2B5EF4-FFF2-40B4-BE49-F238E27FC236}">
                    <a16:creationId xmlns:a16="http://schemas.microsoft.com/office/drawing/2014/main" id="{930901FE-983F-4CE0-8116-02BDFBB25D8D}"/>
                  </a:ext>
                </a:extLst>
              </p:cNvPr>
              <p:cNvGrpSpPr/>
              <p:nvPr/>
            </p:nvGrpSpPr>
            <p:grpSpPr>
              <a:xfrm>
                <a:off x="6574010" y="5037688"/>
                <a:ext cx="535590" cy="621284"/>
                <a:chOff x="4295594" y="1594238"/>
                <a:chExt cx="2746140" cy="3185521"/>
              </a:xfrm>
            </p:grpSpPr>
            <p:sp>
              <p:nvSpPr>
                <p:cNvPr id="664" name="六角形 663">
                  <a:extLst>
                    <a:ext uri="{FF2B5EF4-FFF2-40B4-BE49-F238E27FC236}">
                      <a16:creationId xmlns:a16="http://schemas.microsoft.com/office/drawing/2014/main" id="{7520518F-150E-4860-8C93-69A4C4FF9831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5" name="フリーフォーム: 図形 664">
                  <a:extLst>
                    <a:ext uri="{FF2B5EF4-FFF2-40B4-BE49-F238E27FC236}">
                      <a16:creationId xmlns:a16="http://schemas.microsoft.com/office/drawing/2014/main" id="{DB29BCB1-8A70-40D9-A765-8A9A0BEBF123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6" name="フリーフォーム: 図形 665">
                  <a:extLst>
                    <a:ext uri="{FF2B5EF4-FFF2-40B4-BE49-F238E27FC236}">
                      <a16:creationId xmlns:a16="http://schemas.microsoft.com/office/drawing/2014/main" id="{E21D7E85-5CAB-4AE2-81EF-665EDB0365A4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2" name="グループ化 591">
                <a:extLst>
                  <a:ext uri="{FF2B5EF4-FFF2-40B4-BE49-F238E27FC236}">
                    <a16:creationId xmlns:a16="http://schemas.microsoft.com/office/drawing/2014/main" id="{F8C341C6-8E6A-4F1A-873D-AAF3F8B96CC5}"/>
                  </a:ext>
                </a:extLst>
              </p:cNvPr>
              <p:cNvGrpSpPr/>
              <p:nvPr/>
            </p:nvGrpSpPr>
            <p:grpSpPr>
              <a:xfrm>
                <a:off x="6266700" y="5195733"/>
                <a:ext cx="535590" cy="621284"/>
                <a:chOff x="4295594" y="1594238"/>
                <a:chExt cx="2746140" cy="3185521"/>
              </a:xfrm>
            </p:grpSpPr>
            <p:sp>
              <p:nvSpPr>
                <p:cNvPr id="661" name="六角形 660">
                  <a:extLst>
                    <a:ext uri="{FF2B5EF4-FFF2-40B4-BE49-F238E27FC236}">
                      <a16:creationId xmlns:a16="http://schemas.microsoft.com/office/drawing/2014/main" id="{53C30022-A3B6-4540-AAC3-877FE8B63F53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2" name="フリーフォーム: 図形 661">
                  <a:extLst>
                    <a:ext uri="{FF2B5EF4-FFF2-40B4-BE49-F238E27FC236}">
                      <a16:creationId xmlns:a16="http://schemas.microsoft.com/office/drawing/2014/main" id="{79F3AA2D-F2B2-4156-8299-65949F5F62F0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3" name="フリーフォーム: 図形 662">
                  <a:extLst>
                    <a:ext uri="{FF2B5EF4-FFF2-40B4-BE49-F238E27FC236}">
                      <a16:creationId xmlns:a16="http://schemas.microsoft.com/office/drawing/2014/main" id="{D7305EB0-B9B8-4304-B3C2-62219A201BA0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3" name="グループ化 592">
                <a:extLst>
                  <a:ext uri="{FF2B5EF4-FFF2-40B4-BE49-F238E27FC236}">
                    <a16:creationId xmlns:a16="http://schemas.microsoft.com/office/drawing/2014/main" id="{FD1F3EC7-3CE3-4F8F-B0B4-8F597305D5CD}"/>
                  </a:ext>
                </a:extLst>
              </p:cNvPr>
              <p:cNvGrpSpPr/>
              <p:nvPr/>
            </p:nvGrpSpPr>
            <p:grpSpPr>
              <a:xfrm>
                <a:off x="5959391" y="5358168"/>
                <a:ext cx="535590" cy="621284"/>
                <a:chOff x="4295594" y="1594238"/>
                <a:chExt cx="2746140" cy="3185521"/>
              </a:xfrm>
            </p:grpSpPr>
            <p:sp>
              <p:nvSpPr>
                <p:cNvPr id="658" name="六角形 657">
                  <a:extLst>
                    <a:ext uri="{FF2B5EF4-FFF2-40B4-BE49-F238E27FC236}">
                      <a16:creationId xmlns:a16="http://schemas.microsoft.com/office/drawing/2014/main" id="{413CB806-333F-4A18-A27F-D62D7F4FD5FD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9" name="フリーフォーム: 図形 658">
                  <a:extLst>
                    <a:ext uri="{FF2B5EF4-FFF2-40B4-BE49-F238E27FC236}">
                      <a16:creationId xmlns:a16="http://schemas.microsoft.com/office/drawing/2014/main" id="{C8FB2113-556F-43C2-A948-F5A06440956D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0" name="フリーフォーム: 図形 659">
                  <a:extLst>
                    <a:ext uri="{FF2B5EF4-FFF2-40B4-BE49-F238E27FC236}">
                      <a16:creationId xmlns:a16="http://schemas.microsoft.com/office/drawing/2014/main" id="{145E6D23-F930-4701-BBC4-29C21C6D0B3A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4" name="グループ化 593">
                <a:extLst>
                  <a:ext uri="{FF2B5EF4-FFF2-40B4-BE49-F238E27FC236}">
                    <a16:creationId xmlns:a16="http://schemas.microsoft.com/office/drawing/2014/main" id="{95D8989F-414B-4A65-BD2B-14F31BA7BF4B}"/>
                  </a:ext>
                </a:extLst>
              </p:cNvPr>
              <p:cNvGrpSpPr/>
              <p:nvPr/>
            </p:nvGrpSpPr>
            <p:grpSpPr>
              <a:xfrm>
                <a:off x="5665252" y="5520603"/>
                <a:ext cx="535590" cy="621284"/>
                <a:chOff x="4295594" y="1594238"/>
                <a:chExt cx="2746140" cy="3185521"/>
              </a:xfrm>
            </p:grpSpPr>
            <p:sp>
              <p:nvSpPr>
                <p:cNvPr id="655" name="六角形 654">
                  <a:extLst>
                    <a:ext uri="{FF2B5EF4-FFF2-40B4-BE49-F238E27FC236}">
                      <a16:creationId xmlns:a16="http://schemas.microsoft.com/office/drawing/2014/main" id="{DE7D24A3-95A0-4A30-B539-6DF8FB7E128C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6" name="フリーフォーム: 図形 655">
                  <a:extLst>
                    <a:ext uri="{FF2B5EF4-FFF2-40B4-BE49-F238E27FC236}">
                      <a16:creationId xmlns:a16="http://schemas.microsoft.com/office/drawing/2014/main" id="{AE7FA6E2-D753-4C92-9B1A-2E0744C3ACF1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7" name="フリーフォーム: 図形 656">
                  <a:extLst>
                    <a:ext uri="{FF2B5EF4-FFF2-40B4-BE49-F238E27FC236}">
                      <a16:creationId xmlns:a16="http://schemas.microsoft.com/office/drawing/2014/main" id="{67FB5623-607C-492D-82F4-318F0FE70081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5" name="グループ化 594">
                <a:extLst>
                  <a:ext uri="{FF2B5EF4-FFF2-40B4-BE49-F238E27FC236}">
                    <a16:creationId xmlns:a16="http://schemas.microsoft.com/office/drawing/2014/main" id="{64E1D020-AA41-4382-8CD6-9D2F7D0FEE3D}"/>
                  </a:ext>
                </a:extLst>
              </p:cNvPr>
              <p:cNvGrpSpPr/>
              <p:nvPr/>
            </p:nvGrpSpPr>
            <p:grpSpPr>
              <a:xfrm>
                <a:off x="5371113" y="5687428"/>
                <a:ext cx="535590" cy="621284"/>
                <a:chOff x="4295594" y="1594238"/>
                <a:chExt cx="2746140" cy="3185521"/>
              </a:xfrm>
            </p:grpSpPr>
            <p:sp>
              <p:nvSpPr>
                <p:cNvPr id="652" name="六角形 651">
                  <a:extLst>
                    <a:ext uri="{FF2B5EF4-FFF2-40B4-BE49-F238E27FC236}">
                      <a16:creationId xmlns:a16="http://schemas.microsoft.com/office/drawing/2014/main" id="{AAD02A23-C9DC-42B0-99BC-9763C887484E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3" name="フリーフォーム: 図形 652">
                  <a:extLst>
                    <a:ext uri="{FF2B5EF4-FFF2-40B4-BE49-F238E27FC236}">
                      <a16:creationId xmlns:a16="http://schemas.microsoft.com/office/drawing/2014/main" id="{A70923D1-6007-4CC7-ABBF-219907C882B0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4" name="フリーフォーム: 図形 653">
                  <a:extLst>
                    <a:ext uri="{FF2B5EF4-FFF2-40B4-BE49-F238E27FC236}">
                      <a16:creationId xmlns:a16="http://schemas.microsoft.com/office/drawing/2014/main" id="{A69AFC21-C86E-4A01-B78F-59BD47932DBB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6" name="グループ化 595">
                <a:extLst>
                  <a:ext uri="{FF2B5EF4-FFF2-40B4-BE49-F238E27FC236}">
                    <a16:creationId xmlns:a16="http://schemas.microsoft.com/office/drawing/2014/main" id="{E96E68A8-C50D-4B50-B122-B8E762D68184}"/>
                  </a:ext>
                </a:extLst>
              </p:cNvPr>
              <p:cNvGrpSpPr/>
              <p:nvPr/>
            </p:nvGrpSpPr>
            <p:grpSpPr>
              <a:xfrm>
                <a:off x="3262596" y="4856687"/>
                <a:ext cx="535590" cy="621284"/>
                <a:chOff x="4295594" y="1594238"/>
                <a:chExt cx="2746140" cy="3185521"/>
              </a:xfrm>
            </p:grpSpPr>
            <p:sp>
              <p:nvSpPr>
                <p:cNvPr id="649" name="六角形 648">
                  <a:extLst>
                    <a:ext uri="{FF2B5EF4-FFF2-40B4-BE49-F238E27FC236}">
                      <a16:creationId xmlns:a16="http://schemas.microsoft.com/office/drawing/2014/main" id="{A9B449DB-B612-43CB-A590-0E9029EBFD8A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0" name="フリーフォーム: 図形 649">
                  <a:extLst>
                    <a:ext uri="{FF2B5EF4-FFF2-40B4-BE49-F238E27FC236}">
                      <a16:creationId xmlns:a16="http://schemas.microsoft.com/office/drawing/2014/main" id="{BEF41741-E4BB-4452-BCEA-B78756769F3A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1" name="フリーフォーム: 図形 650">
                  <a:extLst>
                    <a:ext uri="{FF2B5EF4-FFF2-40B4-BE49-F238E27FC236}">
                      <a16:creationId xmlns:a16="http://schemas.microsoft.com/office/drawing/2014/main" id="{2B9EF60D-AB8B-45E8-921A-8A3E27DB32C1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7" name="グループ化 596">
                <a:extLst>
                  <a:ext uri="{FF2B5EF4-FFF2-40B4-BE49-F238E27FC236}">
                    <a16:creationId xmlns:a16="http://schemas.microsoft.com/office/drawing/2014/main" id="{BB2A4977-F6BF-4DB8-B091-6EC3139B73D9}"/>
                  </a:ext>
                </a:extLst>
              </p:cNvPr>
              <p:cNvGrpSpPr/>
              <p:nvPr/>
            </p:nvGrpSpPr>
            <p:grpSpPr>
              <a:xfrm>
                <a:off x="3574296" y="5010342"/>
                <a:ext cx="535590" cy="621284"/>
                <a:chOff x="4295594" y="1594238"/>
                <a:chExt cx="2746140" cy="3185521"/>
              </a:xfrm>
            </p:grpSpPr>
            <p:sp>
              <p:nvSpPr>
                <p:cNvPr id="646" name="六角形 645">
                  <a:extLst>
                    <a:ext uri="{FF2B5EF4-FFF2-40B4-BE49-F238E27FC236}">
                      <a16:creationId xmlns:a16="http://schemas.microsoft.com/office/drawing/2014/main" id="{BF5C15E8-E188-42A3-A8B5-6873028A6D84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7" name="フリーフォーム: 図形 646">
                  <a:extLst>
                    <a:ext uri="{FF2B5EF4-FFF2-40B4-BE49-F238E27FC236}">
                      <a16:creationId xmlns:a16="http://schemas.microsoft.com/office/drawing/2014/main" id="{476E3966-FB9A-40CA-9F88-887B6F3135E2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8" name="フリーフォーム: 図形 647">
                  <a:extLst>
                    <a:ext uri="{FF2B5EF4-FFF2-40B4-BE49-F238E27FC236}">
                      <a16:creationId xmlns:a16="http://schemas.microsoft.com/office/drawing/2014/main" id="{CE1592EF-C1E4-48F7-A83F-A9723B1A34B8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8" name="グループ化 597">
                <a:extLst>
                  <a:ext uri="{FF2B5EF4-FFF2-40B4-BE49-F238E27FC236}">
                    <a16:creationId xmlns:a16="http://schemas.microsoft.com/office/drawing/2014/main" id="{CAF5C025-DEE0-4D54-8D32-D9B14B68CA92}"/>
                  </a:ext>
                </a:extLst>
              </p:cNvPr>
              <p:cNvGrpSpPr/>
              <p:nvPr/>
            </p:nvGrpSpPr>
            <p:grpSpPr>
              <a:xfrm>
                <a:off x="3868435" y="5172777"/>
                <a:ext cx="535590" cy="621284"/>
                <a:chOff x="4295594" y="1594238"/>
                <a:chExt cx="2746140" cy="3185521"/>
              </a:xfrm>
            </p:grpSpPr>
            <p:sp>
              <p:nvSpPr>
                <p:cNvPr id="643" name="六角形 642">
                  <a:extLst>
                    <a:ext uri="{FF2B5EF4-FFF2-40B4-BE49-F238E27FC236}">
                      <a16:creationId xmlns:a16="http://schemas.microsoft.com/office/drawing/2014/main" id="{3EFEB62A-16C4-4258-B94C-C8191AF19BBC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4" name="フリーフォーム: 図形 643">
                  <a:extLst>
                    <a:ext uri="{FF2B5EF4-FFF2-40B4-BE49-F238E27FC236}">
                      <a16:creationId xmlns:a16="http://schemas.microsoft.com/office/drawing/2014/main" id="{25E4BE61-1183-4E0D-B720-581E66F2B028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5" name="フリーフォーム: 図形 644">
                  <a:extLst>
                    <a:ext uri="{FF2B5EF4-FFF2-40B4-BE49-F238E27FC236}">
                      <a16:creationId xmlns:a16="http://schemas.microsoft.com/office/drawing/2014/main" id="{B0674DBA-EFC4-462E-A063-20FA53529040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9" name="グループ化 598">
                <a:extLst>
                  <a:ext uri="{FF2B5EF4-FFF2-40B4-BE49-F238E27FC236}">
                    <a16:creationId xmlns:a16="http://schemas.microsoft.com/office/drawing/2014/main" id="{E62887A3-62E9-4CB3-8710-51CE72F51E0E}"/>
                  </a:ext>
                </a:extLst>
              </p:cNvPr>
              <p:cNvGrpSpPr/>
              <p:nvPr/>
            </p:nvGrpSpPr>
            <p:grpSpPr>
              <a:xfrm>
                <a:off x="4162574" y="5335212"/>
                <a:ext cx="535590" cy="621284"/>
                <a:chOff x="4295594" y="1594238"/>
                <a:chExt cx="2746140" cy="3185521"/>
              </a:xfrm>
            </p:grpSpPr>
            <p:sp>
              <p:nvSpPr>
                <p:cNvPr id="640" name="六角形 639">
                  <a:extLst>
                    <a:ext uri="{FF2B5EF4-FFF2-40B4-BE49-F238E27FC236}">
                      <a16:creationId xmlns:a16="http://schemas.microsoft.com/office/drawing/2014/main" id="{AFF455B5-3D1F-4B61-9C7B-222BE3F80CE8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1" name="フリーフォーム: 図形 640">
                  <a:extLst>
                    <a:ext uri="{FF2B5EF4-FFF2-40B4-BE49-F238E27FC236}">
                      <a16:creationId xmlns:a16="http://schemas.microsoft.com/office/drawing/2014/main" id="{010159DF-3C2E-46F9-BFA2-97C5A9C5188F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2" name="フリーフォーム: 図形 641">
                  <a:extLst>
                    <a:ext uri="{FF2B5EF4-FFF2-40B4-BE49-F238E27FC236}">
                      <a16:creationId xmlns:a16="http://schemas.microsoft.com/office/drawing/2014/main" id="{16E8506F-BDDB-4533-93E3-5A48DC4A4E9E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0" name="グループ化 599">
                <a:extLst>
                  <a:ext uri="{FF2B5EF4-FFF2-40B4-BE49-F238E27FC236}">
                    <a16:creationId xmlns:a16="http://schemas.microsoft.com/office/drawing/2014/main" id="{36FFD302-8F62-4506-A490-64BCC8529286}"/>
                  </a:ext>
                </a:extLst>
              </p:cNvPr>
              <p:cNvGrpSpPr/>
              <p:nvPr/>
            </p:nvGrpSpPr>
            <p:grpSpPr>
              <a:xfrm>
                <a:off x="4456713" y="5497647"/>
                <a:ext cx="535590" cy="621284"/>
                <a:chOff x="4295594" y="1594238"/>
                <a:chExt cx="2746140" cy="3185521"/>
              </a:xfrm>
            </p:grpSpPr>
            <p:sp>
              <p:nvSpPr>
                <p:cNvPr id="637" name="六角形 636">
                  <a:extLst>
                    <a:ext uri="{FF2B5EF4-FFF2-40B4-BE49-F238E27FC236}">
                      <a16:creationId xmlns:a16="http://schemas.microsoft.com/office/drawing/2014/main" id="{D7F3E871-7821-4957-898A-071F25A2530E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8" name="フリーフォーム: 図形 637">
                  <a:extLst>
                    <a:ext uri="{FF2B5EF4-FFF2-40B4-BE49-F238E27FC236}">
                      <a16:creationId xmlns:a16="http://schemas.microsoft.com/office/drawing/2014/main" id="{7007A431-A743-4BF1-A322-5D092762ED66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9" name="フリーフォーム: 図形 638">
                  <a:extLst>
                    <a:ext uri="{FF2B5EF4-FFF2-40B4-BE49-F238E27FC236}">
                      <a16:creationId xmlns:a16="http://schemas.microsoft.com/office/drawing/2014/main" id="{80196EF2-C8BC-4A65-A7B9-A003E9FE5426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1" name="グループ化 600">
                <a:extLst>
                  <a:ext uri="{FF2B5EF4-FFF2-40B4-BE49-F238E27FC236}">
                    <a16:creationId xmlns:a16="http://schemas.microsoft.com/office/drawing/2014/main" id="{FC234F2C-5F1E-4B44-BFD0-43E55D935A1A}"/>
                  </a:ext>
                </a:extLst>
              </p:cNvPr>
              <p:cNvGrpSpPr/>
              <p:nvPr/>
            </p:nvGrpSpPr>
            <p:grpSpPr>
              <a:xfrm>
                <a:off x="4758637" y="5670175"/>
                <a:ext cx="535590" cy="621284"/>
                <a:chOff x="4295594" y="1594238"/>
                <a:chExt cx="2746140" cy="3185521"/>
              </a:xfrm>
            </p:grpSpPr>
            <p:sp>
              <p:nvSpPr>
                <p:cNvPr id="634" name="六角形 633">
                  <a:extLst>
                    <a:ext uri="{FF2B5EF4-FFF2-40B4-BE49-F238E27FC236}">
                      <a16:creationId xmlns:a16="http://schemas.microsoft.com/office/drawing/2014/main" id="{A876E847-08E4-47BC-98A9-C5B7A64DB69F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5" name="フリーフォーム: 図形 634">
                  <a:extLst>
                    <a:ext uri="{FF2B5EF4-FFF2-40B4-BE49-F238E27FC236}">
                      <a16:creationId xmlns:a16="http://schemas.microsoft.com/office/drawing/2014/main" id="{4F1EBF8E-19F0-4450-BE58-B2DD9E39B459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6" name="フリーフォーム: 図形 635">
                  <a:extLst>
                    <a:ext uri="{FF2B5EF4-FFF2-40B4-BE49-F238E27FC236}">
                      <a16:creationId xmlns:a16="http://schemas.microsoft.com/office/drawing/2014/main" id="{0A8FC30D-B47B-4334-AE8D-5425BECBE0A9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2" name="グループ化 601">
                <a:extLst>
                  <a:ext uri="{FF2B5EF4-FFF2-40B4-BE49-F238E27FC236}">
                    <a16:creationId xmlns:a16="http://schemas.microsoft.com/office/drawing/2014/main" id="{7FAF2B2E-2395-48DF-84AD-52311E23744B}"/>
                  </a:ext>
                </a:extLst>
              </p:cNvPr>
              <p:cNvGrpSpPr/>
              <p:nvPr/>
            </p:nvGrpSpPr>
            <p:grpSpPr>
              <a:xfrm>
                <a:off x="5060562" y="5851330"/>
                <a:ext cx="535590" cy="621284"/>
                <a:chOff x="4295594" y="1594238"/>
                <a:chExt cx="2746140" cy="3185521"/>
              </a:xfrm>
            </p:grpSpPr>
            <p:sp>
              <p:nvSpPr>
                <p:cNvPr id="631" name="六角形 630">
                  <a:extLst>
                    <a:ext uri="{FF2B5EF4-FFF2-40B4-BE49-F238E27FC236}">
                      <a16:creationId xmlns:a16="http://schemas.microsoft.com/office/drawing/2014/main" id="{2A1B3955-731D-4149-89A0-F1F5D18F35F8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2" name="フリーフォーム: 図形 631">
                  <a:extLst>
                    <a:ext uri="{FF2B5EF4-FFF2-40B4-BE49-F238E27FC236}">
                      <a16:creationId xmlns:a16="http://schemas.microsoft.com/office/drawing/2014/main" id="{904C28A3-C93B-4AF7-92FB-68CD33D97541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3" name="フリーフォーム: 図形 632">
                  <a:extLst>
                    <a:ext uri="{FF2B5EF4-FFF2-40B4-BE49-F238E27FC236}">
                      <a16:creationId xmlns:a16="http://schemas.microsoft.com/office/drawing/2014/main" id="{FD27E364-2E85-4C6A-AAE1-2534614B736A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3" name="グループ化 602">
                <a:extLst>
                  <a:ext uri="{FF2B5EF4-FFF2-40B4-BE49-F238E27FC236}">
                    <a16:creationId xmlns:a16="http://schemas.microsoft.com/office/drawing/2014/main" id="{75E1C96E-D3F0-4729-A799-F0F0D94E22C1}"/>
                  </a:ext>
                </a:extLst>
              </p:cNvPr>
              <p:cNvGrpSpPr/>
              <p:nvPr/>
            </p:nvGrpSpPr>
            <p:grpSpPr>
              <a:xfrm>
                <a:off x="2943419" y="5020589"/>
                <a:ext cx="535590" cy="621284"/>
                <a:chOff x="4295594" y="1594238"/>
                <a:chExt cx="2746140" cy="3185521"/>
              </a:xfrm>
            </p:grpSpPr>
            <p:sp>
              <p:nvSpPr>
                <p:cNvPr id="628" name="六角形 627">
                  <a:extLst>
                    <a:ext uri="{FF2B5EF4-FFF2-40B4-BE49-F238E27FC236}">
                      <a16:creationId xmlns:a16="http://schemas.microsoft.com/office/drawing/2014/main" id="{5FDB59C6-51BE-4090-A9B5-3F86CEC6520D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9" name="フリーフォーム: 図形 628">
                  <a:extLst>
                    <a:ext uri="{FF2B5EF4-FFF2-40B4-BE49-F238E27FC236}">
                      <a16:creationId xmlns:a16="http://schemas.microsoft.com/office/drawing/2014/main" id="{8E3B40C9-D9E0-45B2-B511-6C4BCA452AC1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0" name="フリーフォーム: 図形 629">
                  <a:extLst>
                    <a:ext uri="{FF2B5EF4-FFF2-40B4-BE49-F238E27FC236}">
                      <a16:creationId xmlns:a16="http://schemas.microsoft.com/office/drawing/2014/main" id="{962B2724-1451-4D90-9298-4CA36042C912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4" name="グループ化 603">
                <a:extLst>
                  <a:ext uri="{FF2B5EF4-FFF2-40B4-BE49-F238E27FC236}">
                    <a16:creationId xmlns:a16="http://schemas.microsoft.com/office/drawing/2014/main" id="{493DF97D-4E41-4057-A17F-314B1F18D7C6}"/>
                  </a:ext>
                </a:extLst>
              </p:cNvPr>
              <p:cNvGrpSpPr/>
              <p:nvPr/>
            </p:nvGrpSpPr>
            <p:grpSpPr>
              <a:xfrm>
                <a:off x="3255119" y="5174244"/>
                <a:ext cx="535590" cy="621284"/>
                <a:chOff x="4295594" y="1594238"/>
                <a:chExt cx="2746140" cy="3185521"/>
              </a:xfrm>
            </p:grpSpPr>
            <p:sp>
              <p:nvSpPr>
                <p:cNvPr id="625" name="六角形 624">
                  <a:extLst>
                    <a:ext uri="{FF2B5EF4-FFF2-40B4-BE49-F238E27FC236}">
                      <a16:creationId xmlns:a16="http://schemas.microsoft.com/office/drawing/2014/main" id="{89912CFA-934E-45AB-8187-96C25156AA38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6" name="フリーフォーム: 図形 625">
                  <a:extLst>
                    <a:ext uri="{FF2B5EF4-FFF2-40B4-BE49-F238E27FC236}">
                      <a16:creationId xmlns:a16="http://schemas.microsoft.com/office/drawing/2014/main" id="{6BDAF77F-B405-400B-ABE8-AAC7E4145F3B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7" name="フリーフォーム: 図形 626">
                  <a:extLst>
                    <a:ext uri="{FF2B5EF4-FFF2-40B4-BE49-F238E27FC236}">
                      <a16:creationId xmlns:a16="http://schemas.microsoft.com/office/drawing/2014/main" id="{6EFE681F-1CFD-461F-B328-3996952C5DEA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5" name="グループ化 604">
                <a:extLst>
                  <a:ext uri="{FF2B5EF4-FFF2-40B4-BE49-F238E27FC236}">
                    <a16:creationId xmlns:a16="http://schemas.microsoft.com/office/drawing/2014/main" id="{6A634E86-F075-4752-9D6B-6BD09331656B}"/>
                  </a:ext>
                </a:extLst>
              </p:cNvPr>
              <p:cNvGrpSpPr/>
              <p:nvPr/>
            </p:nvGrpSpPr>
            <p:grpSpPr>
              <a:xfrm>
                <a:off x="3549258" y="5336679"/>
                <a:ext cx="535590" cy="621284"/>
                <a:chOff x="4295594" y="1594238"/>
                <a:chExt cx="2746140" cy="3185521"/>
              </a:xfrm>
            </p:grpSpPr>
            <p:sp>
              <p:nvSpPr>
                <p:cNvPr id="622" name="六角形 621">
                  <a:extLst>
                    <a:ext uri="{FF2B5EF4-FFF2-40B4-BE49-F238E27FC236}">
                      <a16:creationId xmlns:a16="http://schemas.microsoft.com/office/drawing/2014/main" id="{491804D3-1159-4B9B-B728-2F3881CED7E1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3" name="フリーフォーム: 図形 622">
                  <a:extLst>
                    <a:ext uri="{FF2B5EF4-FFF2-40B4-BE49-F238E27FC236}">
                      <a16:creationId xmlns:a16="http://schemas.microsoft.com/office/drawing/2014/main" id="{FD322A11-1A06-4BC9-9398-483349550E7C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4" name="フリーフォーム: 図形 623">
                  <a:extLst>
                    <a:ext uri="{FF2B5EF4-FFF2-40B4-BE49-F238E27FC236}">
                      <a16:creationId xmlns:a16="http://schemas.microsoft.com/office/drawing/2014/main" id="{89D381A6-1AC3-4C56-961F-FF325E137665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6" name="グループ化 605">
                <a:extLst>
                  <a:ext uri="{FF2B5EF4-FFF2-40B4-BE49-F238E27FC236}">
                    <a16:creationId xmlns:a16="http://schemas.microsoft.com/office/drawing/2014/main" id="{C420CF4D-44E8-4D8B-ACCD-380AE789AA6C}"/>
                  </a:ext>
                </a:extLst>
              </p:cNvPr>
              <p:cNvGrpSpPr/>
              <p:nvPr/>
            </p:nvGrpSpPr>
            <p:grpSpPr>
              <a:xfrm>
                <a:off x="3843397" y="5499114"/>
                <a:ext cx="535590" cy="621284"/>
                <a:chOff x="4295594" y="1594238"/>
                <a:chExt cx="2746140" cy="3185521"/>
              </a:xfrm>
            </p:grpSpPr>
            <p:sp>
              <p:nvSpPr>
                <p:cNvPr id="619" name="六角形 618">
                  <a:extLst>
                    <a:ext uri="{FF2B5EF4-FFF2-40B4-BE49-F238E27FC236}">
                      <a16:creationId xmlns:a16="http://schemas.microsoft.com/office/drawing/2014/main" id="{98E020E7-7D0B-4450-A636-765F30655108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0" name="フリーフォーム: 図形 619">
                  <a:extLst>
                    <a:ext uri="{FF2B5EF4-FFF2-40B4-BE49-F238E27FC236}">
                      <a16:creationId xmlns:a16="http://schemas.microsoft.com/office/drawing/2014/main" id="{F5332E27-D4D6-40E7-AE8A-E0D5430FB9CC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1" name="フリーフォーム: 図形 620">
                  <a:extLst>
                    <a:ext uri="{FF2B5EF4-FFF2-40B4-BE49-F238E27FC236}">
                      <a16:creationId xmlns:a16="http://schemas.microsoft.com/office/drawing/2014/main" id="{659F736A-D2E4-4FB0-9CEA-B10E0D588AAA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7" name="グループ化 606">
                <a:extLst>
                  <a:ext uri="{FF2B5EF4-FFF2-40B4-BE49-F238E27FC236}">
                    <a16:creationId xmlns:a16="http://schemas.microsoft.com/office/drawing/2014/main" id="{B5078659-CC0B-4246-B198-1F58B0DE0A5D}"/>
                  </a:ext>
                </a:extLst>
              </p:cNvPr>
              <p:cNvGrpSpPr/>
              <p:nvPr/>
            </p:nvGrpSpPr>
            <p:grpSpPr>
              <a:xfrm>
                <a:off x="4137536" y="5661549"/>
                <a:ext cx="535590" cy="621284"/>
                <a:chOff x="4295594" y="1594238"/>
                <a:chExt cx="2746140" cy="3185521"/>
              </a:xfrm>
            </p:grpSpPr>
            <p:sp>
              <p:nvSpPr>
                <p:cNvPr id="616" name="六角形 615">
                  <a:extLst>
                    <a:ext uri="{FF2B5EF4-FFF2-40B4-BE49-F238E27FC236}">
                      <a16:creationId xmlns:a16="http://schemas.microsoft.com/office/drawing/2014/main" id="{633F6676-3849-4F6F-AB15-49DB8E8C5145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7" name="フリーフォーム: 図形 616">
                  <a:extLst>
                    <a:ext uri="{FF2B5EF4-FFF2-40B4-BE49-F238E27FC236}">
                      <a16:creationId xmlns:a16="http://schemas.microsoft.com/office/drawing/2014/main" id="{56BE27B2-9841-4122-8A92-F8AD38CA8A88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8" name="フリーフォーム: 図形 617">
                  <a:extLst>
                    <a:ext uri="{FF2B5EF4-FFF2-40B4-BE49-F238E27FC236}">
                      <a16:creationId xmlns:a16="http://schemas.microsoft.com/office/drawing/2014/main" id="{0D4062BA-9747-4538-A9EC-75E334E7A419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8" name="グループ化 607">
                <a:extLst>
                  <a:ext uri="{FF2B5EF4-FFF2-40B4-BE49-F238E27FC236}">
                    <a16:creationId xmlns:a16="http://schemas.microsoft.com/office/drawing/2014/main" id="{B7C79792-9421-4EA9-9B0A-513C02B1DA63}"/>
                  </a:ext>
                </a:extLst>
              </p:cNvPr>
              <p:cNvGrpSpPr/>
              <p:nvPr/>
            </p:nvGrpSpPr>
            <p:grpSpPr>
              <a:xfrm>
                <a:off x="4439460" y="5834077"/>
                <a:ext cx="535590" cy="621284"/>
                <a:chOff x="4295594" y="1594238"/>
                <a:chExt cx="2746140" cy="3185521"/>
              </a:xfrm>
            </p:grpSpPr>
            <p:sp>
              <p:nvSpPr>
                <p:cNvPr id="613" name="六角形 612">
                  <a:extLst>
                    <a:ext uri="{FF2B5EF4-FFF2-40B4-BE49-F238E27FC236}">
                      <a16:creationId xmlns:a16="http://schemas.microsoft.com/office/drawing/2014/main" id="{0715EA82-F0EF-4781-B5CF-01D2EA21FE78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4" name="フリーフォーム: 図形 613">
                  <a:extLst>
                    <a:ext uri="{FF2B5EF4-FFF2-40B4-BE49-F238E27FC236}">
                      <a16:creationId xmlns:a16="http://schemas.microsoft.com/office/drawing/2014/main" id="{34F7651F-EB5A-4943-8687-2E2FB764C69C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5" name="フリーフォーム: 図形 614">
                  <a:extLst>
                    <a:ext uri="{FF2B5EF4-FFF2-40B4-BE49-F238E27FC236}">
                      <a16:creationId xmlns:a16="http://schemas.microsoft.com/office/drawing/2014/main" id="{03808B98-7384-466D-93BA-96622768F910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9" name="グループ化 608">
                <a:extLst>
                  <a:ext uri="{FF2B5EF4-FFF2-40B4-BE49-F238E27FC236}">
                    <a16:creationId xmlns:a16="http://schemas.microsoft.com/office/drawing/2014/main" id="{7F653EFA-4C2A-45CE-B49A-063EF41B1B9A}"/>
                  </a:ext>
                </a:extLst>
              </p:cNvPr>
              <p:cNvGrpSpPr/>
              <p:nvPr/>
            </p:nvGrpSpPr>
            <p:grpSpPr>
              <a:xfrm>
                <a:off x="4741385" y="6015232"/>
                <a:ext cx="535590" cy="621284"/>
                <a:chOff x="4295594" y="1594238"/>
                <a:chExt cx="2746140" cy="3185521"/>
              </a:xfrm>
            </p:grpSpPr>
            <p:sp>
              <p:nvSpPr>
                <p:cNvPr id="610" name="六角形 609">
                  <a:extLst>
                    <a:ext uri="{FF2B5EF4-FFF2-40B4-BE49-F238E27FC236}">
                      <a16:creationId xmlns:a16="http://schemas.microsoft.com/office/drawing/2014/main" id="{0FE06C05-B71E-45AA-8E97-4FE06FF9EE5D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1" name="フリーフォーム: 図形 610">
                  <a:extLst>
                    <a:ext uri="{FF2B5EF4-FFF2-40B4-BE49-F238E27FC236}">
                      <a16:creationId xmlns:a16="http://schemas.microsoft.com/office/drawing/2014/main" id="{94988D91-CAC5-4010-8AFC-2B15D0FECAF7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2" name="フリーフォーム: 図形 611">
                  <a:extLst>
                    <a:ext uri="{FF2B5EF4-FFF2-40B4-BE49-F238E27FC236}">
                      <a16:creationId xmlns:a16="http://schemas.microsoft.com/office/drawing/2014/main" id="{4F7E8880-9199-415D-8D4E-CD6F4B7404FA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57" name="グループ化 756">
                <a:extLst>
                  <a:ext uri="{FF2B5EF4-FFF2-40B4-BE49-F238E27FC236}">
                    <a16:creationId xmlns:a16="http://schemas.microsoft.com/office/drawing/2014/main" id="{BED1F301-5AD9-400D-B4D6-5FA61AE2A0D3}"/>
                  </a:ext>
                </a:extLst>
              </p:cNvPr>
              <p:cNvGrpSpPr/>
              <p:nvPr/>
            </p:nvGrpSpPr>
            <p:grpSpPr>
              <a:xfrm>
                <a:off x="6893187" y="5201590"/>
                <a:ext cx="535590" cy="621284"/>
                <a:chOff x="4295594" y="1594238"/>
                <a:chExt cx="2746140" cy="3185521"/>
              </a:xfrm>
            </p:grpSpPr>
            <p:sp>
              <p:nvSpPr>
                <p:cNvPr id="758" name="六角形 757">
                  <a:extLst>
                    <a:ext uri="{FF2B5EF4-FFF2-40B4-BE49-F238E27FC236}">
                      <a16:creationId xmlns:a16="http://schemas.microsoft.com/office/drawing/2014/main" id="{B725B397-ED05-4195-8048-006EC772C452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9" name="フリーフォーム: 図形 758">
                  <a:extLst>
                    <a:ext uri="{FF2B5EF4-FFF2-40B4-BE49-F238E27FC236}">
                      <a16:creationId xmlns:a16="http://schemas.microsoft.com/office/drawing/2014/main" id="{79748BAD-129E-4FEC-9A49-BD32FEB5023A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0" name="フリーフォーム: 図形 759">
                  <a:extLst>
                    <a:ext uri="{FF2B5EF4-FFF2-40B4-BE49-F238E27FC236}">
                      <a16:creationId xmlns:a16="http://schemas.microsoft.com/office/drawing/2014/main" id="{216E27EE-7022-4079-8975-2A2FE0D15F1A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61" name="グループ化 760">
                <a:extLst>
                  <a:ext uri="{FF2B5EF4-FFF2-40B4-BE49-F238E27FC236}">
                    <a16:creationId xmlns:a16="http://schemas.microsoft.com/office/drawing/2014/main" id="{6910C046-D4AB-4BD9-B35F-DD9DC094453E}"/>
                  </a:ext>
                </a:extLst>
              </p:cNvPr>
              <p:cNvGrpSpPr/>
              <p:nvPr/>
            </p:nvGrpSpPr>
            <p:grpSpPr>
              <a:xfrm>
                <a:off x="6585877" y="5359635"/>
                <a:ext cx="535590" cy="621284"/>
                <a:chOff x="4295594" y="1594238"/>
                <a:chExt cx="2746140" cy="3185521"/>
              </a:xfrm>
            </p:grpSpPr>
            <p:sp>
              <p:nvSpPr>
                <p:cNvPr id="762" name="六角形 761">
                  <a:extLst>
                    <a:ext uri="{FF2B5EF4-FFF2-40B4-BE49-F238E27FC236}">
                      <a16:creationId xmlns:a16="http://schemas.microsoft.com/office/drawing/2014/main" id="{9F276279-1164-4886-BE38-C6DFDFFB0CAD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3" name="フリーフォーム: 図形 762">
                  <a:extLst>
                    <a:ext uri="{FF2B5EF4-FFF2-40B4-BE49-F238E27FC236}">
                      <a16:creationId xmlns:a16="http://schemas.microsoft.com/office/drawing/2014/main" id="{8905298D-005A-4B36-84A4-F6BFBBF9E69C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4" name="フリーフォーム: 図形 763">
                  <a:extLst>
                    <a:ext uri="{FF2B5EF4-FFF2-40B4-BE49-F238E27FC236}">
                      <a16:creationId xmlns:a16="http://schemas.microsoft.com/office/drawing/2014/main" id="{2111156C-8858-42A0-A28E-4AE1890E1D80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65" name="グループ化 764">
                <a:extLst>
                  <a:ext uri="{FF2B5EF4-FFF2-40B4-BE49-F238E27FC236}">
                    <a16:creationId xmlns:a16="http://schemas.microsoft.com/office/drawing/2014/main" id="{B4D8D201-29B4-4A18-A179-2DAAD9B17699}"/>
                  </a:ext>
                </a:extLst>
              </p:cNvPr>
              <p:cNvGrpSpPr/>
              <p:nvPr/>
            </p:nvGrpSpPr>
            <p:grpSpPr>
              <a:xfrm>
                <a:off x="6278568" y="5522070"/>
                <a:ext cx="535590" cy="621284"/>
                <a:chOff x="4295594" y="1594238"/>
                <a:chExt cx="2746140" cy="3185521"/>
              </a:xfrm>
            </p:grpSpPr>
            <p:sp>
              <p:nvSpPr>
                <p:cNvPr id="766" name="六角形 765">
                  <a:extLst>
                    <a:ext uri="{FF2B5EF4-FFF2-40B4-BE49-F238E27FC236}">
                      <a16:creationId xmlns:a16="http://schemas.microsoft.com/office/drawing/2014/main" id="{35CA1DC7-695F-4013-A89E-A1E86697278D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7" name="フリーフォーム: 図形 766">
                  <a:extLst>
                    <a:ext uri="{FF2B5EF4-FFF2-40B4-BE49-F238E27FC236}">
                      <a16:creationId xmlns:a16="http://schemas.microsoft.com/office/drawing/2014/main" id="{B1E090D0-2F50-4333-B852-93AF1110AF3B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8" name="フリーフォーム: 図形 767">
                  <a:extLst>
                    <a:ext uri="{FF2B5EF4-FFF2-40B4-BE49-F238E27FC236}">
                      <a16:creationId xmlns:a16="http://schemas.microsoft.com/office/drawing/2014/main" id="{F01111A8-3096-45E5-B68E-EF50E556307B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69" name="グループ化 768">
                <a:extLst>
                  <a:ext uri="{FF2B5EF4-FFF2-40B4-BE49-F238E27FC236}">
                    <a16:creationId xmlns:a16="http://schemas.microsoft.com/office/drawing/2014/main" id="{C7FA3F58-8C46-479D-B5BC-F45D1651DAF0}"/>
                  </a:ext>
                </a:extLst>
              </p:cNvPr>
              <p:cNvGrpSpPr/>
              <p:nvPr/>
            </p:nvGrpSpPr>
            <p:grpSpPr>
              <a:xfrm>
                <a:off x="5984429" y="5684505"/>
                <a:ext cx="535590" cy="621284"/>
                <a:chOff x="4295594" y="1594238"/>
                <a:chExt cx="2746140" cy="3185521"/>
              </a:xfrm>
            </p:grpSpPr>
            <p:sp>
              <p:nvSpPr>
                <p:cNvPr id="770" name="六角形 769">
                  <a:extLst>
                    <a:ext uri="{FF2B5EF4-FFF2-40B4-BE49-F238E27FC236}">
                      <a16:creationId xmlns:a16="http://schemas.microsoft.com/office/drawing/2014/main" id="{4827640C-D65E-4C35-95AC-DC7E42CC4944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1" name="フリーフォーム: 図形 770">
                  <a:extLst>
                    <a:ext uri="{FF2B5EF4-FFF2-40B4-BE49-F238E27FC236}">
                      <a16:creationId xmlns:a16="http://schemas.microsoft.com/office/drawing/2014/main" id="{BC9A2F93-237D-4FF0-AB6B-C00CEE3C02D4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2" name="フリーフォーム: 図形 771">
                  <a:extLst>
                    <a:ext uri="{FF2B5EF4-FFF2-40B4-BE49-F238E27FC236}">
                      <a16:creationId xmlns:a16="http://schemas.microsoft.com/office/drawing/2014/main" id="{66D75470-E837-4769-BEDD-81EA58F8092D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73" name="グループ化 772">
                <a:extLst>
                  <a:ext uri="{FF2B5EF4-FFF2-40B4-BE49-F238E27FC236}">
                    <a16:creationId xmlns:a16="http://schemas.microsoft.com/office/drawing/2014/main" id="{9A4A64AE-A046-424C-AC6B-FA6292E7BC15}"/>
                  </a:ext>
                </a:extLst>
              </p:cNvPr>
              <p:cNvGrpSpPr/>
              <p:nvPr/>
            </p:nvGrpSpPr>
            <p:grpSpPr>
              <a:xfrm>
                <a:off x="5690290" y="5851330"/>
                <a:ext cx="535590" cy="621284"/>
                <a:chOff x="4295594" y="1594238"/>
                <a:chExt cx="2746140" cy="3185521"/>
              </a:xfrm>
            </p:grpSpPr>
            <p:sp>
              <p:nvSpPr>
                <p:cNvPr id="774" name="六角形 773">
                  <a:extLst>
                    <a:ext uri="{FF2B5EF4-FFF2-40B4-BE49-F238E27FC236}">
                      <a16:creationId xmlns:a16="http://schemas.microsoft.com/office/drawing/2014/main" id="{0A988A07-988E-4F1B-A175-A7CDD9D808EF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5" name="フリーフォーム: 図形 774">
                  <a:extLst>
                    <a:ext uri="{FF2B5EF4-FFF2-40B4-BE49-F238E27FC236}">
                      <a16:creationId xmlns:a16="http://schemas.microsoft.com/office/drawing/2014/main" id="{0DB148A7-4ED8-4E3E-8C40-5F8569F59C67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6" name="フリーフォーム: 図形 775">
                  <a:extLst>
                    <a:ext uri="{FF2B5EF4-FFF2-40B4-BE49-F238E27FC236}">
                      <a16:creationId xmlns:a16="http://schemas.microsoft.com/office/drawing/2014/main" id="{FF29C0C8-D78D-4527-82FD-5ECA2EC69353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77" name="グループ化 776">
                <a:extLst>
                  <a:ext uri="{FF2B5EF4-FFF2-40B4-BE49-F238E27FC236}">
                    <a16:creationId xmlns:a16="http://schemas.microsoft.com/office/drawing/2014/main" id="{E007816B-192B-40B9-B4C2-1C91BB088F20}"/>
                  </a:ext>
                </a:extLst>
              </p:cNvPr>
              <p:cNvGrpSpPr/>
              <p:nvPr/>
            </p:nvGrpSpPr>
            <p:grpSpPr>
              <a:xfrm>
                <a:off x="7195112" y="5382745"/>
                <a:ext cx="535590" cy="621284"/>
                <a:chOff x="4295594" y="1594238"/>
                <a:chExt cx="2746140" cy="3185521"/>
              </a:xfrm>
            </p:grpSpPr>
            <p:sp>
              <p:nvSpPr>
                <p:cNvPr id="778" name="六角形 777">
                  <a:extLst>
                    <a:ext uri="{FF2B5EF4-FFF2-40B4-BE49-F238E27FC236}">
                      <a16:creationId xmlns:a16="http://schemas.microsoft.com/office/drawing/2014/main" id="{A9073DAE-6677-46AA-8A6D-896E71DA5C57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9" name="フリーフォーム: 図形 778">
                  <a:extLst>
                    <a:ext uri="{FF2B5EF4-FFF2-40B4-BE49-F238E27FC236}">
                      <a16:creationId xmlns:a16="http://schemas.microsoft.com/office/drawing/2014/main" id="{BEABBCF4-0D5F-432C-B3BC-1FD192B2EB48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0" name="フリーフォーム: 図形 779">
                  <a:extLst>
                    <a:ext uri="{FF2B5EF4-FFF2-40B4-BE49-F238E27FC236}">
                      <a16:creationId xmlns:a16="http://schemas.microsoft.com/office/drawing/2014/main" id="{75BAF317-7A9C-485D-9D1F-FD1571036C1A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81" name="グループ化 780">
                <a:extLst>
                  <a:ext uri="{FF2B5EF4-FFF2-40B4-BE49-F238E27FC236}">
                    <a16:creationId xmlns:a16="http://schemas.microsoft.com/office/drawing/2014/main" id="{90394EE5-81BF-42B9-9B19-99549A022025}"/>
                  </a:ext>
                </a:extLst>
              </p:cNvPr>
              <p:cNvGrpSpPr/>
              <p:nvPr/>
            </p:nvGrpSpPr>
            <p:grpSpPr>
              <a:xfrm>
                <a:off x="6887802" y="5540790"/>
                <a:ext cx="535590" cy="621284"/>
                <a:chOff x="4295594" y="1594238"/>
                <a:chExt cx="2746140" cy="3185521"/>
              </a:xfrm>
            </p:grpSpPr>
            <p:sp>
              <p:nvSpPr>
                <p:cNvPr id="782" name="六角形 781">
                  <a:extLst>
                    <a:ext uri="{FF2B5EF4-FFF2-40B4-BE49-F238E27FC236}">
                      <a16:creationId xmlns:a16="http://schemas.microsoft.com/office/drawing/2014/main" id="{199280F0-F98C-4A29-9B4F-F0DCE3BBA454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3" name="フリーフォーム: 図形 782">
                  <a:extLst>
                    <a:ext uri="{FF2B5EF4-FFF2-40B4-BE49-F238E27FC236}">
                      <a16:creationId xmlns:a16="http://schemas.microsoft.com/office/drawing/2014/main" id="{D767010E-9895-4201-8393-4CD4E8489DCB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4" name="フリーフォーム: 図形 783">
                  <a:extLst>
                    <a:ext uri="{FF2B5EF4-FFF2-40B4-BE49-F238E27FC236}">
                      <a16:creationId xmlns:a16="http://schemas.microsoft.com/office/drawing/2014/main" id="{A3DC9EF4-37FD-4A0E-A03A-D6AE108682B3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85" name="グループ化 784">
                <a:extLst>
                  <a:ext uri="{FF2B5EF4-FFF2-40B4-BE49-F238E27FC236}">
                    <a16:creationId xmlns:a16="http://schemas.microsoft.com/office/drawing/2014/main" id="{73B4A1F6-3D93-4F60-A18D-0D922C7B2B81}"/>
                  </a:ext>
                </a:extLst>
              </p:cNvPr>
              <p:cNvGrpSpPr/>
              <p:nvPr/>
            </p:nvGrpSpPr>
            <p:grpSpPr>
              <a:xfrm>
                <a:off x="6580493" y="5703225"/>
                <a:ext cx="535590" cy="621284"/>
                <a:chOff x="4295594" y="1594238"/>
                <a:chExt cx="2746140" cy="3185521"/>
              </a:xfrm>
            </p:grpSpPr>
            <p:sp>
              <p:nvSpPr>
                <p:cNvPr id="786" name="六角形 785">
                  <a:extLst>
                    <a:ext uri="{FF2B5EF4-FFF2-40B4-BE49-F238E27FC236}">
                      <a16:creationId xmlns:a16="http://schemas.microsoft.com/office/drawing/2014/main" id="{317B71F1-11DA-484B-9AE3-A3ACB5AECD0F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7" name="フリーフォーム: 図形 786">
                  <a:extLst>
                    <a:ext uri="{FF2B5EF4-FFF2-40B4-BE49-F238E27FC236}">
                      <a16:creationId xmlns:a16="http://schemas.microsoft.com/office/drawing/2014/main" id="{65DB6003-1F70-4ACE-9315-B39BAABEEA2C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8" name="フリーフォーム: 図形 787">
                  <a:extLst>
                    <a:ext uri="{FF2B5EF4-FFF2-40B4-BE49-F238E27FC236}">
                      <a16:creationId xmlns:a16="http://schemas.microsoft.com/office/drawing/2014/main" id="{635EECB0-B42F-4B6B-9B92-35B506B121F0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89" name="グループ化 788">
                <a:extLst>
                  <a:ext uri="{FF2B5EF4-FFF2-40B4-BE49-F238E27FC236}">
                    <a16:creationId xmlns:a16="http://schemas.microsoft.com/office/drawing/2014/main" id="{5797D029-25D7-4716-9323-D0FFEF2FA479}"/>
                  </a:ext>
                </a:extLst>
              </p:cNvPr>
              <p:cNvGrpSpPr/>
              <p:nvPr/>
            </p:nvGrpSpPr>
            <p:grpSpPr>
              <a:xfrm>
                <a:off x="6286354" y="5865660"/>
                <a:ext cx="535590" cy="621284"/>
                <a:chOff x="4295594" y="1594238"/>
                <a:chExt cx="2746140" cy="3185521"/>
              </a:xfrm>
            </p:grpSpPr>
            <p:sp>
              <p:nvSpPr>
                <p:cNvPr id="790" name="六角形 789">
                  <a:extLst>
                    <a:ext uri="{FF2B5EF4-FFF2-40B4-BE49-F238E27FC236}">
                      <a16:creationId xmlns:a16="http://schemas.microsoft.com/office/drawing/2014/main" id="{A867ED4C-8FB7-4ABC-A8F4-3F7628CC200D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1" name="フリーフォーム: 図形 790">
                  <a:extLst>
                    <a:ext uri="{FF2B5EF4-FFF2-40B4-BE49-F238E27FC236}">
                      <a16:creationId xmlns:a16="http://schemas.microsoft.com/office/drawing/2014/main" id="{9520CB5E-9C3A-4217-837C-F167BB966C34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2" name="フリーフォーム: 図形 791">
                  <a:extLst>
                    <a:ext uri="{FF2B5EF4-FFF2-40B4-BE49-F238E27FC236}">
                      <a16:creationId xmlns:a16="http://schemas.microsoft.com/office/drawing/2014/main" id="{5D737CD7-D75D-4924-BD80-91F615468BF6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93" name="グループ化 792">
                <a:extLst>
                  <a:ext uri="{FF2B5EF4-FFF2-40B4-BE49-F238E27FC236}">
                    <a16:creationId xmlns:a16="http://schemas.microsoft.com/office/drawing/2014/main" id="{42E8DC42-2236-4521-8615-7125A7A5D59F}"/>
                  </a:ext>
                </a:extLst>
              </p:cNvPr>
              <p:cNvGrpSpPr/>
              <p:nvPr/>
            </p:nvGrpSpPr>
            <p:grpSpPr>
              <a:xfrm>
                <a:off x="5992215" y="6032485"/>
                <a:ext cx="535590" cy="621284"/>
                <a:chOff x="4295594" y="1594238"/>
                <a:chExt cx="2746140" cy="3185521"/>
              </a:xfrm>
            </p:grpSpPr>
            <p:sp>
              <p:nvSpPr>
                <p:cNvPr id="794" name="六角形 793">
                  <a:extLst>
                    <a:ext uri="{FF2B5EF4-FFF2-40B4-BE49-F238E27FC236}">
                      <a16:creationId xmlns:a16="http://schemas.microsoft.com/office/drawing/2014/main" id="{23B462C1-1FA7-48DA-A73D-88D42592A2E5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5" name="フリーフォーム: 図形 794">
                  <a:extLst>
                    <a:ext uri="{FF2B5EF4-FFF2-40B4-BE49-F238E27FC236}">
                      <a16:creationId xmlns:a16="http://schemas.microsoft.com/office/drawing/2014/main" id="{4CABF941-053E-407A-8684-5C3B6127622A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6" name="フリーフォーム: 図形 795">
                  <a:extLst>
                    <a:ext uri="{FF2B5EF4-FFF2-40B4-BE49-F238E27FC236}">
                      <a16:creationId xmlns:a16="http://schemas.microsoft.com/office/drawing/2014/main" id="{871DFE94-7DCB-4834-955D-2861230CEFC7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97" name="グループ化 796">
                <a:extLst>
                  <a:ext uri="{FF2B5EF4-FFF2-40B4-BE49-F238E27FC236}">
                    <a16:creationId xmlns:a16="http://schemas.microsoft.com/office/drawing/2014/main" id="{98B60C27-9AA3-4547-8BAF-8B94399C84D0}"/>
                  </a:ext>
                </a:extLst>
              </p:cNvPr>
              <p:cNvGrpSpPr/>
              <p:nvPr/>
            </p:nvGrpSpPr>
            <p:grpSpPr>
              <a:xfrm>
                <a:off x="5379739" y="6015232"/>
                <a:ext cx="535590" cy="621284"/>
                <a:chOff x="4295594" y="1594238"/>
                <a:chExt cx="2746140" cy="3185521"/>
              </a:xfrm>
            </p:grpSpPr>
            <p:sp>
              <p:nvSpPr>
                <p:cNvPr id="798" name="六角形 797">
                  <a:extLst>
                    <a:ext uri="{FF2B5EF4-FFF2-40B4-BE49-F238E27FC236}">
                      <a16:creationId xmlns:a16="http://schemas.microsoft.com/office/drawing/2014/main" id="{28699339-9235-4F9A-A286-E5A06301A052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9" name="フリーフォーム: 図形 798">
                  <a:extLst>
                    <a:ext uri="{FF2B5EF4-FFF2-40B4-BE49-F238E27FC236}">
                      <a16:creationId xmlns:a16="http://schemas.microsoft.com/office/drawing/2014/main" id="{2A3AA195-B7FF-45B0-A58A-526D20619C4B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0" name="フリーフォーム: 図形 799">
                  <a:extLst>
                    <a:ext uri="{FF2B5EF4-FFF2-40B4-BE49-F238E27FC236}">
                      <a16:creationId xmlns:a16="http://schemas.microsoft.com/office/drawing/2014/main" id="{A13B86B9-F42F-4352-A306-FBE3D0F38772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1" name="グループ化 800">
                <a:extLst>
                  <a:ext uri="{FF2B5EF4-FFF2-40B4-BE49-F238E27FC236}">
                    <a16:creationId xmlns:a16="http://schemas.microsoft.com/office/drawing/2014/main" id="{801E9B68-6F8F-4918-91A7-3DF4E536A2AB}"/>
                  </a:ext>
                </a:extLst>
              </p:cNvPr>
              <p:cNvGrpSpPr/>
              <p:nvPr/>
            </p:nvGrpSpPr>
            <p:grpSpPr>
              <a:xfrm>
                <a:off x="5681664" y="6196387"/>
                <a:ext cx="535590" cy="621284"/>
                <a:chOff x="4295594" y="1594238"/>
                <a:chExt cx="2746140" cy="3185521"/>
              </a:xfrm>
            </p:grpSpPr>
            <p:sp>
              <p:nvSpPr>
                <p:cNvPr id="802" name="六角形 801">
                  <a:extLst>
                    <a:ext uri="{FF2B5EF4-FFF2-40B4-BE49-F238E27FC236}">
                      <a16:creationId xmlns:a16="http://schemas.microsoft.com/office/drawing/2014/main" id="{A9712F77-F575-4F99-AF70-637CD209D6CD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3" name="フリーフォーム: 図形 802">
                  <a:extLst>
                    <a:ext uri="{FF2B5EF4-FFF2-40B4-BE49-F238E27FC236}">
                      <a16:creationId xmlns:a16="http://schemas.microsoft.com/office/drawing/2014/main" id="{ED375CA6-A4DD-4349-9D3B-9A157D1B3BF0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4" name="フリーフォーム: 図形 803">
                  <a:extLst>
                    <a:ext uri="{FF2B5EF4-FFF2-40B4-BE49-F238E27FC236}">
                      <a16:creationId xmlns:a16="http://schemas.microsoft.com/office/drawing/2014/main" id="{B84F476A-E78A-4845-894F-392B2FF84B5C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5" name="グループ化 804">
                <a:extLst>
                  <a:ext uri="{FF2B5EF4-FFF2-40B4-BE49-F238E27FC236}">
                    <a16:creationId xmlns:a16="http://schemas.microsoft.com/office/drawing/2014/main" id="{9B39BAC9-5F71-42C7-BD2D-51F52E40AFF5}"/>
                  </a:ext>
                </a:extLst>
              </p:cNvPr>
              <p:cNvGrpSpPr/>
              <p:nvPr/>
            </p:nvGrpSpPr>
            <p:grpSpPr>
              <a:xfrm>
                <a:off x="5060562" y="6179134"/>
                <a:ext cx="535590" cy="621284"/>
                <a:chOff x="4295594" y="1594238"/>
                <a:chExt cx="2746140" cy="3185521"/>
              </a:xfrm>
            </p:grpSpPr>
            <p:sp>
              <p:nvSpPr>
                <p:cNvPr id="806" name="六角形 805">
                  <a:extLst>
                    <a:ext uri="{FF2B5EF4-FFF2-40B4-BE49-F238E27FC236}">
                      <a16:creationId xmlns:a16="http://schemas.microsoft.com/office/drawing/2014/main" id="{4AAC04D3-8C8A-4EED-969C-5B854648565C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7" name="フリーフォーム: 図形 806">
                  <a:extLst>
                    <a:ext uri="{FF2B5EF4-FFF2-40B4-BE49-F238E27FC236}">
                      <a16:creationId xmlns:a16="http://schemas.microsoft.com/office/drawing/2014/main" id="{355186B9-3E59-4660-94E3-43EE77752AE5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8" name="フリーフォーム: 図形 807">
                  <a:extLst>
                    <a:ext uri="{FF2B5EF4-FFF2-40B4-BE49-F238E27FC236}">
                      <a16:creationId xmlns:a16="http://schemas.microsoft.com/office/drawing/2014/main" id="{20C01CF6-2694-457F-B74A-B8A8DCE5F359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9" name="グループ化 808">
                <a:extLst>
                  <a:ext uri="{FF2B5EF4-FFF2-40B4-BE49-F238E27FC236}">
                    <a16:creationId xmlns:a16="http://schemas.microsoft.com/office/drawing/2014/main" id="{1A0441AC-356F-4FFA-A4C5-29F9A605894B}"/>
                  </a:ext>
                </a:extLst>
              </p:cNvPr>
              <p:cNvGrpSpPr/>
              <p:nvPr/>
            </p:nvGrpSpPr>
            <p:grpSpPr>
              <a:xfrm>
                <a:off x="5362487" y="6360289"/>
                <a:ext cx="535590" cy="621284"/>
                <a:chOff x="4295594" y="1594238"/>
                <a:chExt cx="2746140" cy="3185521"/>
              </a:xfrm>
            </p:grpSpPr>
            <p:sp>
              <p:nvSpPr>
                <p:cNvPr id="810" name="六角形 809">
                  <a:extLst>
                    <a:ext uri="{FF2B5EF4-FFF2-40B4-BE49-F238E27FC236}">
                      <a16:creationId xmlns:a16="http://schemas.microsoft.com/office/drawing/2014/main" id="{75E730FF-1F72-466D-A642-8BADD7F84C3D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1" name="フリーフォーム: 図形 810">
                  <a:extLst>
                    <a:ext uri="{FF2B5EF4-FFF2-40B4-BE49-F238E27FC236}">
                      <a16:creationId xmlns:a16="http://schemas.microsoft.com/office/drawing/2014/main" id="{67BE5EA8-EF09-4C88-B14A-A920A438872A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2" name="フリーフォーム: 図形 811">
                  <a:extLst>
                    <a:ext uri="{FF2B5EF4-FFF2-40B4-BE49-F238E27FC236}">
                      <a16:creationId xmlns:a16="http://schemas.microsoft.com/office/drawing/2014/main" id="{D5B823A9-EFE2-4981-8751-222CEDE99032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13" name="グループ化 812">
                <a:extLst>
                  <a:ext uri="{FF2B5EF4-FFF2-40B4-BE49-F238E27FC236}">
                    <a16:creationId xmlns:a16="http://schemas.microsoft.com/office/drawing/2014/main" id="{521B6A5F-03BA-43B5-BA9A-70FE1A6D5DA9}"/>
                  </a:ext>
                </a:extLst>
              </p:cNvPr>
              <p:cNvGrpSpPr/>
              <p:nvPr/>
            </p:nvGrpSpPr>
            <p:grpSpPr>
              <a:xfrm>
                <a:off x="2615616" y="5184491"/>
                <a:ext cx="535590" cy="621284"/>
                <a:chOff x="4295594" y="1594238"/>
                <a:chExt cx="2746140" cy="3185521"/>
              </a:xfrm>
            </p:grpSpPr>
            <p:sp>
              <p:nvSpPr>
                <p:cNvPr id="814" name="六角形 813">
                  <a:extLst>
                    <a:ext uri="{FF2B5EF4-FFF2-40B4-BE49-F238E27FC236}">
                      <a16:creationId xmlns:a16="http://schemas.microsoft.com/office/drawing/2014/main" id="{C26D4836-C4DE-4A2F-832D-9394912B050A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5" name="フリーフォーム: 図形 814">
                  <a:extLst>
                    <a:ext uri="{FF2B5EF4-FFF2-40B4-BE49-F238E27FC236}">
                      <a16:creationId xmlns:a16="http://schemas.microsoft.com/office/drawing/2014/main" id="{DC2AE569-6D67-44C6-8605-C47AC3FDA80B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6" name="フリーフォーム: 図形 815">
                  <a:extLst>
                    <a:ext uri="{FF2B5EF4-FFF2-40B4-BE49-F238E27FC236}">
                      <a16:creationId xmlns:a16="http://schemas.microsoft.com/office/drawing/2014/main" id="{6D0AF0D8-5BF9-45AA-95C3-A46A1FB42008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17" name="グループ化 816">
                <a:extLst>
                  <a:ext uri="{FF2B5EF4-FFF2-40B4-BE49-F238E27FC236}">
                    <a16:creationId xmlns:a16="http://schemas.microsoft.com/office/drawing/2014/main" id="{DD564FE5-0287-4398-8411-D14A5C5BBA5B}"/>
                  </a:ext>
                </a:extLst>
              </p:cNvPr>
              <p:cNvGrpSpPr/>
              <p:nvPr/>
            </p:nvGrpSpPr>
            <p:grpSpPr>
              <a:xfrm>
                <a:off x="2927316" y="5338146"/>
                <a:ext cx="535590" cy="621284"/>
                <a:chOff x="4295594" y="1594238"/>
                <a:chExt cx="2746140" cy="3185521"/>
              </a:xfrm>
            </p:grpSpPr>
            <p:sp>
              <p:nvSpPr>
                <p:cNvPr id="818" name="六角形 817">
                  <a:extLst>
                    <a:ext uri="{FF2B5EF4-FFF2-40B4-BE49-F238E27FC236}">
                      <a16:creationId xmlns:a16="http://schemas.microsoft.com/office/drawing/2014/main" id="{AC127006-CA70-46D4-BCAB-AF1DAFCDF9A5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9" name="フリーフォーム: 図形 818">
                  <a:extLst>
                    <a:ext uri="{FF2B5EF4-FFF2-40B4-BE49-F238E27FC236}">
                      <a16:creationId xmlns:a16="http://schemas.microsoft.com/office/drawing/2014/main" id="{8020614C-BE7C-43B2-86D6-78311E018504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0" name="フリーフォーム: 図形 819">
                  <a:extLst>
                    <a:ext uri="{FF2B5EF4-FFF2-40B4-BE49-F238E27FC236}">
                      <a16:creationId xmlns:a16="http://schemas.microsoft.com/office/drawing/2014/main" id="{45460906-8C99-4F06-81F6-BE8C9311AFF5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1" name="グループ化 820">
                <a:extLst>
                  <a:ext uri="{FF2B5EF4-FFF2-40B4-BE49-F238E27FC236}">
                    <a16:creationId xmlns:a16="http://schemas.microsoft.com/office/drawing/2014/main" id="{EDA7E6F3-C875-44FA-A56E-554F7F581E11}"/>
                  </a:ext>
                </a:extLst>
              </p:cNvPr>
              <p:cNvGrpSpPr/>
              <p:nvPr/>
            </p:nvGrpSpPr>
            <p:grpSpPr>
              <a:xfrm>
                <a:off x="3221455" y="5500581"/>
                <a:ext cx="535590" cy="621284"/>
                <a:chOff x="4295594" y="1594238"/>
                <a:chExt cx="2746140" cy="3185521"/>
              </a:xfrm>
            </p:grpSpPr>
            <p:sp>
              <p:nvSpPr>
                <p:cNvPr id="822" name="六角形 821">
                  <a:extLst>
                    <a:ext uri="{FF2B5EF4-FFF2-40B4-BE49-F238E27FC236}">
                      <a16:creationId xmlns:a16="http://schemas.microsoft.com/office/drawing/2014/main" id="{DCFA9E43-1AB9-4A76-9230-B71BFD663277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3" name="フリーフォーム: 図形 822">
                  <a:extLst>
                    <a:ext uri="{FF2B5EF4-FFF2-40B4-BE49-F238E27FC236}">
                      <a16:creationId xmlns:a16="http://schemas.microsoft.com/office/drawing/2014/main" id="{40AF507A-D89F-4B2D-AD61-DB4B15CA8051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4" name="フリーフォーム: 図形 823">
                  <a:extLst>
                    <a:ext uri="{FF2B5EF4-FFF2-40B4-BE49-F238E27FC236}">
                      <a16:creationId xmlns:a16="http://schemas.microsoft.com/office/drawing/2014/main" id="{D405A852-2F39-44CA-82E9-3D2A3D861518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5" name="グループ化 824">
                <a:extLst>
                  <a:ext uri="{FF2B5EF4-FFF2-40B4-BE49-F238E27FC236}">
                    <a16:creationId xmlns:a16="http://schemas.microsoft.com/office/drawing/2014/main" id="{DB739E55-71E4-4EDF-8CEF-48C3E367E6BD}"/>
                  </a:ext>
                </a:extLst>
              </p:cNvPr>
              <p:cNvGrpSpPr/>
              <p:nvPr/>
            </p:nvGrpSpPr>
            <p:grpSpPr>
              <a:xfrm>
                <a:off x="3515594" y="5663016"/>
                <a:ext cx="535590" cy="621284"/>
                <a:chOff x="4295594" y="1594238"/>
                <a:chExt cx="2746140" cy="3185521"/>
              </a:xfrm>
            </p:grpSpPr>
            <p:sp>
              <p:nvSpPr>
                <p:cNvPr id="826" name="六角形 825">
                  <a:extLst>
                    <a:ext uri="{FF2B5EF4-FFF2-40B4-BE49-F238E27FC236}">
                      <a16:creationId xmlns:a16="http://schemas.microsoft.com/office/drawing/2014/main" id="{9CADDE37-4DFE-4BA8-9BD4-D9D2F7C7D8B3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7" name="フリーフォーム: 図形 826">
                  <a:extLst>
                    <a:ext uri="{FF2B5EF4-FFF2-40B4-BE49-F238E27FC236}">
                      <a16:creationId xmlns:a16="http://schemas.microsoft.com/office/drawing/2014/main" id="{51AD24EF-D04D-4189-84E1-568AC2E56B16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8" name="フリーフォーム: 図形 827">
                  <a:extLst>
                    <a:ext uri="{FF2B5EF4-FFF2-40B4-BE49-F238E27FC236}">
                      <a16:creationId xmlns:a16="http://schemas.microsoft.com/office/drawing/2014/main" id="{D9BD7411-B73C-456D-8CCE-E64DA7593CEC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9" name="グループ化 828">
                <a:extLst>
                  <a:ext uri="{FF2B5EF4-FFF2-40B4-BE49-F238E27FC236}">
                    <a16:creationId xmlns:a16="http://schemas.microsoft.com/office/drawing/2014/main" id="{72943DF4-D95F-418F-892F-2489F6256689}"/>
                  </a:ext>
                </a:extLst>
              </p:cNvPr>
              <p:cNvGrpSpPr/>
              <p:nvPr/>
            </p:nvGrpSpPr>
            <p:grpSpPr>
              <a:xfrm>
                <a:off x="3809733" y="5825451"/>
                <a:ext cx="535590" cy="621284"/>
                <a:chOff x="4295594" y="1594238"/>
                <a:chExt cx="2746140" cy="3185521"/>
              </a:xfrm>
            </p:grpSpPr>
            <p:sp>
              <p:nvSpPr>
                <p:cNvPr id="830" name="六角形 829">
                  <a:extLst>
                    <a:ext uri="{FF2B5EF4-FFF2-40B4-BE49-F238E27FC236}">
                      <a16:creationId xmlns:a16="http://schemas.microsoft.com/office/drawing/2014/main" id="{B7B14376-1E60-4404-8A28-8462FB0C9842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1" name="フリーフォーム: 図形 830">
                  <a:extLst>
                    <a:ext uri="{FF2B5EF4-FFF2-40B4-BE49-F238E27FC236}">
                      <a16:creationId xmlns:a16="http://schemas.microsoft.com/office/drawing/2014/main" id="{780BB2B6-E801-46B8-B06F-D0A2B6376C19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2" name="フリーフォーム: 図形 831">
                  <a:extLst>
                    <a:ext uri="{FF2B5EF4-FFF2-40B4-BE49-F238E27FC236}">
                      <a16:creationId xmlns:a16="http://schemas.microsoft.com/office/drawing/2014/main" id="{89EC9D98-B43E-4DDD-9D61-B392E2132785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3" name="グループ化 832">
                <a:extLst>
                  <a:ext uri="{FF2B5EF4-FFF2-40B4-BE49-F238E27FC236}">
                    <a16:creationId xmlns:a16="http://schemas.microsoft.com/office/drawing/2014/main" id="{27EB2E01-AB16-4F0A-8D7B-E0865BBBDF2B}"/>
                  </a:ext>
                </a:extLst>
              </p:cNvPr>
              <p:cNvGrpSpPr/>
              <p:nvPr/>
            </p:nvGrpSpPr>
            <p:grpSpPr>
              <a:xfrm>
                <a:off x="4111657" y="5997979"/>
                <a:ext cx="535590" cy="621284"/>
                <a:chOff x="4295594" y="1594238"/>
                <a:chExt cx="2746140" cy="3185521"/>
              </a:xfrm>
            </p:grpSpPr>
            <p:sp>
              <p:nvSpPr>
                <p:cNvPr id="834" name="六角形 833">
                  <a:extLst>
                    <a:ext uri="{FF2B5EF4-FFF2-40B4-BE49-F238E27FC236}">
                      <a16:creationId xmlns:a16="http://schemas.microsoft.com/office/drawing/2014/main" id="{5254A921-474F-4AB1-8C11-C52BC9E0F9AF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5" name="フリーフォーム: 図形 834">
                  <a:extLst>
                    <a:ext uri="{FF2B5EF4-FFF2-40B4-BE49-F238E27FC236}">
                      <a16:creationId xmlns:a16="http://schemas.microsoft.com/office/drawing/2014/main" id="{BE3F7C00-2E6E-4A12-961F-748201A74BBF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6" name="フリーフォーム: 図形 835">
                  <a:extLst>
                    <a:ext uri="{FF2B5EF4-FFF2-40B4-BE49-F238E27FC236}">
                      <a16:creationId xmlns:a16="http://schemas.microsoft.com/office/drawing/2014/main" id="{5D1AB9CB-26C5-4B69-A0A0-01E6D1DE2011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7" name="グループ化 836">
                <a:extLst>
                  <a:ext uri="{FF2B5EF4-FFF2-40B4-BE49-F238E27FC236}">
                    <a16:creationId xmlns:a16="http://schemas.microsoft.com/office/drawing/2014/main" id="{3451F45E-83E5-4DE4-AB00-5CC1CB06C365}"/>
                  </a:ext>
                </a:extLst>
              </p:cNvPr>
              <p:cNvGrpSpPr/>
              <p:nvPr/>
            </p:nvGrpSpPr>
            <p:grpSpPr>
              <a:xfrm>
                <a:off x="4413582" y="6179134"/>
                <a:ext cx="535590" cy="621284"/>
                <a:chOff x="4295594" y="1594238"/>
                <a:chExt cx="2746140" cy="3185521"/>
              </a:xfrm>
            </p:grpSpPr>
            <p:sp>
              <p:nvSpPr>
                <p:cNvPr id="838" name="六角形 837">
                  <a:extLst>
                    <a:ext uri="{FF2B5EF4-FFF2-40B4-BE49-F238E27FC236}">
                      <a16:creationId xmlns:a16="http://schemas.microsoft.com/office/drawing/2014/main" id="{E2C19783-8434-492F-8EEE-3C35A19E775E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9" name="フリーフォーム: 図形 838">
                  <a:extLst>
                    <a:ext uri="{FF2B5EF4-FFF2-40B4-BE49-F238E27FC236}">
                      <a16:creationId xmlns:a16="http://schemas.microsoft.com/office/drawing/2014/main" id="{C3C3A401-35B6-4444-B795-9C8AC1385E0B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0" name="フリーフォーム: 図形 839">
                  <a:extLst>
                    <a:ext uri="{FF2B5EF4-FFF2-40B4-BE49-F238E27FC236}">
                      <a16:creationId xmlns:a16="http://schemas.microsoft.com/office/drawing/2014/main" id="{974DE174-33DD-47D5-91BB-5317D02D8FA0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41" name="グループ化 840">
                <a:extLst>
                  <a:ext uri="{FF2B5EF4-FFF2-40B4-BE49-F238E27FC236}">
                    <a16:creationId xmlns:a16="http://schemas.microsoft.com/office/drawing/2014/main" id="{E84CE0CC-9C83-4894-9D2E-6C8E48164DCD}"/>
                  </a:ext>
                </a:extLst>
              </p:cNvPr>
              <p:cNvGrpSpPr/>
              <p:nvPr/>
            </p:nvGrpSpPr>
            <p:grpSpPr>
              <a:xfrm>
                <a:off x="4732759" y="6343036"/>
                <a:ext cx="535590" cy="621284"/>
                <a:chOff x="4295594" y="1594238"/>
                <a:chExt cx="2746140" cy="3185521"/>
              </a:xfrm>
            </p:grpSpPr>
            <p:sp>
              <p:nvSpPr>
                <p:cNvPr id="842" name="六角形 841">
                  <a:extLst>
                    <a:ext uri="{FF2B5EF4-FFF2-40B4-BE49-F238E27FC236}">
                      <a16:creationId xmlns:a16="http://schemas.microsoft.com/office/drawing/2014/main" id="{84443922-8DCD-4C49-8B9E-061C89457F19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3" name="フリーフォーム: 図形 842">
                  <a:extLst>
                    <a:ext uri="{FF2B5EF4-FFF2-40B4-BE49-F238E27FC236}">
                      <a16:creationId xmlns:a16="http://schemas.microsoft.com/office/drawing/2014/main" id="{579F6C06-B921-4129-B0DD-BC05B0FE509D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4" name="フリーフォーム: 図形 843">
                  <a:extLst>
                    <a:ext uri="{FF2B5EF4-FFF2-40B4-BE49-F238E27FC236}">
                      <a16:creationId xmlns:a16="http://schemas.microsoft.com/office/drawing/2014/main" id="{A04B962E-A6DF-487A-BA4F-4C44A71FDD90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45" name="グループ化 844">
                <a:extLst>
                  <a:ext uri="{FF2B5EF4-FFF2-40B4-BE49-F238E27FC236}">
                    <a16:creationId xmlns:a16="http://schemas.microsoft.com/office/drawing/2014/main" id="{484FBB9E-B347-48E5-9ECA-4AB7864E7348}"/>
                  </a:ext>
                </a:extLst>
              </p:cNvPr>
              <p:cNvGrpSpPr/>
              <p:nvPr/>
            </p:nvGrpSpPr>
            <p:grpSpPr>
              <a:xfrm>
                <a:off x="5034684" y="6524191"/>
                <a:ext cx="535590" cy="621284"/>
                <a:chOff x="4295594" y="1594238"/>
                <a:chExt cx="2746140" cy="3185521"/>
              </a:xfrm>
            </p:grpSpPr>
            <p:sp>
              <p:nvSpPr>
                <p:cNvPr id="846" name="六角形 845">
                  <a:extLst>
                    <a:ext uri="{FF2B5EF4-FFF2-40B4-BE49-F238E27FC236}">
                      <a16:creationId xmlns:a16="http://schemas.microsoft.com/office/drawing/2014/main" id="{3B9B73A1-E936-465D-A8FC-89D3726DF3AC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7" name="フリーフォーム: 図形 846">
                  <a:extLst>
                    <a:ext uri="{FF2B5EF4-FFF2-40B4-BE49-F238E27FC236}">
                      <a16:creationId xmlns:a16="http://schemas.microsoft.com/office/drawing/2014/main" id="{A8ED58B3-2D32-4CFB-B3B2-2C77814FFEE5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8" name="フリーフォーム: 図形 847">
                  <a:extLst>
                    <a:ext uri="{FF2B5EF4-FFF2-40B4-BE49-F238E27FC236}">
                      <a16:creationId xmlns:a16="http://schemas.microsoft.com/office/drawing/2014/main" id="{F6BF9787-380B-4C2A-BAA0-805D76B36311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49" name="グループ化 848">
                <a:extLst>
                  <a:ext uri="{FF2B5EF4-FFF2-40B4-BE49-F238E27FC236}">
                    <a16:creationId xmlns:a16="http://schemas.microsoft.com/office/drawing/2014/main" id="{ABDF0CAA-2202-4D82-B9CF-1CD98A028AB6}"/>
                  </a:ext>
                </a:extLst>
              </p:cNvPr>
              <p:cNvGrpSpPr/>
              <p:nvPr/>
            </p:nvGrpSpPr>
            <p:grpSpPr>
              <a:xfrm>
                <a:off x="2287812" y="5365645"/>
                <a:ext cx="535590" cy="621284"/>
                <a:chOff x="4295594" y="1594238"/>
                <a:chExt cx="2746140" cy="3185521"/>
              </a:xfrm>
            </p:grpSpPr>
            <p:sp>
              <p:nvSpPr>
                <p:cNvPr id="850" name="六角形 849">
                  <a:extLst>
                    <a:ext uri="{FF2B5EF4-FFF2-40B4-BE49-F238E27FC236}">
                      <a16:creationId xmlns:a16="http://schemas.microsoft.com/office/drawing/2014/main" id="{18CE2D88-C52C-422A-AD2F-936912308510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1" name="フリーフォーム: 図形 850">
                  <a:extLst>
                    <a:ext uri="{FF2B5EF4-FFF2-40B4-BE49-F238E27FC236}">
                      <a16:creationId xmlns:a16="http://schemas.microsoft.com/office/drawing/2014/main" id="{2BAAA355-6094-4A76-8DF6-BEDDE2537474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2" name="フリーフォーム: 図形 851">
                  <a:extLst>
                    <a:ext uri="{FF2B5EF4-FFF2-40B4-BE49-F238E27FC236}">
                      <a16:creationId xmlns:a16="http://schemas.microsoft.com/office/drawing/2014/main" id="{7C2390A9-9745-4765-A54F-293C84B8BB04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53" name="グループ化 852">
                <a:extLst>
                  <a:ext uri="{FF2B5EF4-FFF2-40B4-BE49-F238E27FC236}">
                    <a16:creationId xmlns:a16="http://schemas.microsoft.com/office/drawing/2014/main" id="{F9885FE6-E3AD-452C-A974-0A18889D75E0}"/>
                  </a:ext>
                </a:extLst>
              </p:cNvPr>
              <p:cNvGrpSpPr/>
              <p:nvPr/>
            </p:nvGrpSpPr>
            <p:grpSpPr>
              <a:xfrm>
                <a:off x="2599512" y="5519300"/>
                <a:ext cx="535590" cy="621284"/>
                <a:chOff x="4295594" y="1594238"/>
                <a:chExt cx="2746140" cy="3185521"/>
              </a:xfrm>
            </p:grpSpPr>
            <p:sp>
              <p:nvSpPr>
                <p:cNvPr id="854" name="六角形 853">
                  <a:extLst>
                    <a:ext uri="{FF2B5EF4-FFF2-40B4-BE49-F238E27FC236}">
                      <a16:creationId xmlns:a16="http://schemas.microsoft.com/office/drawing/2014/main" id="{5D7773A9-FD94-4913-A3B8-D8141E91E7BC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5" name="フリーフォーム: 図形 854">
                  <a:extLst>
                    <a:ext uri="{FF2B5EF4-FFF2-40B4-BE49-F238E27FC236}">
                      <a16:creationId xmlns:a16="http://schemas.microsoft.com/office/drawing/2014/main" id="{F4346AD4-A2C1-4C1D-A92E-75A6043EC8C1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6" name="フリーフォーム: 図形 855">
                  <a:extLst>
                    <a:ext uri="{FF2B5EF4-FFF2-40B4-BE49-F238E27FC236}">
                      <a16:creationId xmlns:a16="http://schemas.microsoft.com/office/drawing/2014/main" id="{3EBA3DBE-7D69-4945-8119-1934414E5047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57" name="グループ化 856">
                <a:extLst>
                  <a:ext uri="{FF2B5EF4-FFF2-40B4-BE49-F238E27FC236}">
                    <a16:creationId xmlns:a16="http://schemas.microsoft.com/office/drawing/2014/main" id="{BDE8A7D6-A001-48FF-9BE1-2B5840F5B81B}"/>
                  </a:ext>
                </a:extLst>
              </p:cNvPr>
              <p:cNvGrpSpPr/>
              <p:nvPr/>
            </p:nvGrpSpPr>
            <p:grpSpPr>
              <a:xfrm>
                <a:off x="2893651" y="5681735"/>
                <a:ext cx="535590" cy="621284"/>
                <a:chOff x="4295594" y="1594238"/>
                <a:chExt cx="2746140" cy="3185521"/>
              </a:xfrm>
            </p:grpSpPr>
            <p:sp>
              <p:nvSpPr>
                <p:cNvPr id="858" name="六角形 857">
                  <a:extLst>
                    <a:ext uri="{FF2B5EF4-FFF2-40B4-BE49-F238E27FC236}">
                      <a16:creationId xmlns:a16="http://schemas.microsoft.com/office/drawing/2014/main" id="{E4904AB1-91D6-4CD9-867E-4E0E979F4683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9" name="フリーフォーム: 図形 858">
                  <a:extLst>
                    <a:ext uri="{FF2B5EF4-FFF2-40B4-BE49-F238E27FC236}">
                      <a16:creationId xmlns:a16="http://schemas.microsoft.com/office/drawing/2014/main" id="{05F2BD09-7677-4175-AAE3-A6703D7F3D5C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0" name="フリーフォーム: 図形 859">
                  <a:extLst>
                    <a:ext uri="{FF2B5EF4-FFF2-40B4-BE49-F238E27FC236}">
                      <a16:creationId xmlns:a16="http://schemas.microsoft.com/office/drawing/2014/main" id="{BC0D1A89-1C10-4FE5-BF40-0F5194CAC0D6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61" name="グループ化 860">
                <a:extLst>
                  <a:ext uri="{FF2B5EF4-FFF2-40B4-BE49-F238E27FC236}">
                    <a16:creationId xmlns:a16="http://schemas.microsoft.com/office/drawing/2014/main" id="{F0B72A1C-DFB4-4059-A1C0-C16FF87E67A1}"/>
                  </a:ext>
                </a:extLst>
              </p:cNvPr>
              <p:cNvGrpSpPr/>
              <p:nvPr/>
            </p:nvGrpSpPr>
            <p:grpSpPr>
              <a:xfrm>
                <a:off x="3187790" y="5844170"/>
                <a:ext cx="535590" cy="621284"/>
                <a:chOff x="4295594" y="1594238"/>
                <a:chExt cx="2746140" cy="3185521"/>
              </a:xfrm>
            </p:grpSpPr>
            <p:sp>
              <p:nvSpPr>
                <p:cNvPr id="862" name="六角形 861">
                  <a:extLst>
                    <a:ext uri="{FF2B5EF4-FFF2-40B4-BE49-F238E27FC236}">
                      <a16:creationId xmlns:a16="http://schemas.microsoft.com/office/drawing/2014/main" id="{6F01B00C-BC66-430E-8C7E-E0B1393DDD7E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3" name="フリーフォーム: 図形 862">
                  <a:extLst>
                    <a:ext uri="{FF2B5EF4-FFF2-40B4-BE49-F238E27FC236}">
                      <a16:creationId xmlns:a16="http://schemas.microsoft.com/office/drawing/2014/main" id="{9B34EB38-6195-419A-AA7A-B688739D7E40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4" name="フリーフォーム: 図形 863">
                  <a:extLst>
                    <a:ext uri="{FF2B5EF4-FFF2-40B4-BE49-F238E27FC236}">
                      <a16:creationId xmlns:a16="http://schemas.microsoft.com/office/drawing/2014/main" id="{D9BBAFF5-7DAF-4EE2-B854-7D05C8E7E985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65" name="グループ化 864">
                <a:extLst>
                  <a:ext uri="{FF2B5EF4-FFF2-40B4-BE49-F238E27FC236}">
                    <a16:creationId xmlns:a16="http://schemas.microsoft.com/office/drawing/2014/main" id="{68FB1A81-09B3-4467-A88E-E1888D618556}"/>
                  </a:ext>
                </a:extLst>
              </p:cNvPr>
              <p:cNvGrpSpPr/>
              <p:nvPr/>
            </p:nvGrpSpPr>
            <p:grpSpPr>
              <a:xfrm>
                <a:off x="3481929" y="6006605"/>
                <a:ext cx="535590" cy="621284"/>
                <a:chOff x="4295594" y="1594238"/>
                <a:chExt cx="2746140" cy="3185521"/>
              </a:xfrm>
            </p:grpSpPr>
            <p:sp>
              <p:nvSpPr>
                <p:cNvPr id="866" name="六角形 865">
                  <a:extLst>
                    <a:ext uri="{FF2B5EF4-FFF2-40B4-BE49-F238E27FC236}">
                      <a16:creationId xmlns:a16="http://schemas.microsoft.com/office/drawing/2014/main" id="{1747AC54-AF34-400B-A3B6-8BAA726C2145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7" name="フリーフォーム: 図形 866">
                  <a:extLst>
                    <a:ext uri="{FF2B5EF4-FFF2-40B4-BE49-F238E27FC236}">
                      <a16:creationId xmlns:a16="http://schemas.microsoft.com/office/drawing/2014/main" id="{DC4049F8-A457-403D-8FEC-EFB8E42B8938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8" name="フリーフォーム: 図形 867">
                  <a:extLst>
                    <a:ext uri="{FF2B5EF4-FFF2-40B4-BE49-F238E27FC236}">
                      <a16:creationId xmlns:a16="http://schemas.microsoft.com/office/drawing/2014/main" id="{6ADCA8E4-2A89-4AED-BC1A-B8DB02D47C20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69" name="グループ化 868">
                <a:extLst>
                  <a:ext uri="{FF2B5EF4-FFF2-40B4-BE49-F238E27FC236}">
                    <a16:creationId xmlns:a16="http://schemas.microsoft.com/office/drawing/2014/main" id="{997D4370-3348-4386-9395-CFFCA8BC77F9}"/>
                  </a:ext>
                </a:extLst>
              </p:cNvPr>
              <p:cNvGrpSpPr/>
              <p:nvPr/>
            </p:nvGrpSpPr>
            <p:grpSpPr>
              <a:xfrm>
                <a:off x="3783853" y="6179133"/>
                <a:ext cx="535590" cy="621284"/>
                <a:chOff x="4295594" y="1594238"/>
                <a:chExt cx="2746140" cy="3185521"/>
              </a:xfrm>
            </p:grpSpPr>
            <p:sp>
              <p:nvSpPr>
                <p:cNvPr id="870" name="六角形 869">
                  <a:extLst>
                    <a:ext uri="{FF2B5EF4-FFF2-40B4-BE49-F238E27FC236}">
                      <a16:creationId xmlns:a16="http://schemas.microsoft.com/office/drawing/2014/main" id="{73D01758-6AA8-4E14-83BF-CC62D208B641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1" name="フリーフォーム: 図形 870">
                  <a:extLst>
                    <a:ext uri="{FF2B5EF4-FFF2-40B4-BE49-F238E27FC236}">
                      <a16:creationId xmlns:a16="http://schemas.microsoft.com/office/drawing/2014/main" id="{14FB25D0-16D8-4C22-8C0B-3A89BEA2AF7E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2" name="フリーフォーム: 図形 871">
                  <a:extLst>
                    <a:ext uri="{FF2B5EF4-FFF2-40B4-BE49-F238E27FC236}">
                      <a16:creationId xmlns:a16="http://schemas.microsoft.com/office/drawing/2014/main" id="{BA42A9D7-ED9B-4C89-A155-76965224A9F0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73" name="グループ化 872">
                <a:extLst>
                  <a:ext uri="{FF2B5EF4-FFF2-40B4-BE49-F238E27FC236}">
                    <a16:creationId xmlns:a16="http://schemas.microsoft.com/office/drawing/2014/main" id="{19E5B79F-3D38-40B5-84F3-EA7AA3DA8969}"/>
                  </a:ext>
                </a:extLst>
              </p:cNvPr>
              <p:cNvGrpSpPr/>
              <p:nvPr/>
            </p:nvGrpSpPr>
            <p:grpSpPr>
              <a:xfrm>
                <a:off x="4085778" y="6360288"/>
                <a:ext cx="535590" cy="621284"/>
                <a:chOff x="4295594" y="1594238"/>
                <a:chExt cx="2746140" cy="3185521"/>
              </a:xfrm>
            </p:grpSpPr>
            <p:sp>
              <p:nvSpPr>
                <p:cNvPr id="874" name="六角形 873">
                  <a:extLst>
                    <a:ext uri="{FF2B5EF4-FFF2-40B4-BE49-F238E27FC236}">
                      <a16:creationId xmlns:a16="http://schemas.microsoft.com/office/drawing/2014/main" id="{29142026-A48C-488B-8F71-6AAC3A5F56B1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5" name="フリーフォーム: 図形 874">
                  <a:extLst>
                    <a:ext uri="{FF2B5EF4-FFF2-40B4-BE49-F238E27FC236}">
                      <a16:creationId xmlns:a16="http://schemas.microsoft.com/office/drawing/2014/main" id="{8C0BC7B7-7BA1-4D63-9732-6F2E77018CC2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6" name="フリーフォーム: 図形 875">
                  <a:extLst>
                    <a:ext uri="{FF2B5EF4-FFF2-40B4-BE49-F238E27FC236}">
                      <a16:creationId xmlns:a16="http://schemas.microsoft.com/office/drawing/2014/main" id="{AAB3B250-F5B2-44E7-9918-5BC8F02256E2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77" name="グループ化 876">
                <a:extLst>
                  <a:ext uri="{FF2B5EF4-FFF2-40B4-BE49-F238E27FC236}">
                    <a16:creationId xmlns:a16="http://schemas.microsoft.com/office/drawing/2014/main" id="{A0A3440A-B1E4-456F-90D0-3DB851391E50}"/>
                  </a:ext>
                </a:extLst>
              </p:cNvPr>
              <p:cNvGrpSpPr/>
              <p:nvPr/>
            </p:nvGrpSpPr>
            <p:grpSpPr>
              <a:xfrm>
                <a:off x="4404955" y="6524190"/>
                <a:ext cx="535590" cy="621284"/>
                <a:chOff x="4295594" y="1594238"/>
                <a:chExt cx="2746140" cy="3185521"/>
              </a:xfrm>
            </p:grpSpPr>
            <p:sp>
              <p:nvSpPr>
                <p:cNvPr id="878" name="六角形 877">
                  <a:extLst>
                    <a:ext uri="{FF2B5EF4-FFF2-40B4-BE49-F238E27FC236}">
                      <a16:creationId xmlns:a16="http://schemas.microsoft.com/office/drawing/2014/main" id="{C7A70FF5-B8EC-4CCA-9F9A-2890CE98163E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9" name="フリーフォーム: 図形 878">
                  <a:extLst>
                    <a:ext uri="{FF2B5EF4-FFF2-40B4-BE49-F238E27FC236}">
                      <a16:creationId xmlns:a16="http://schemas.microsoft.com/office/drawing/2014/main" id="{0A716178-7942-4450-BE06-121D0F30BF9D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0" name="フリーフォーム: 図形 879">
                  <a:extLst>
                    <a:ext uri="{FF2B5EF4-FFF2-40B4-BE49-F238E27FC236}">
                      <a16:creationId xmlns:a16="http://schemas.microsoft.com/office/drawing/2014/main" id="{95F3D007-9E9E-4C0A-92C8-24EA525B615F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81" name="グループ化 880">
                <a:extLst>
                  <a:ext uri="{FF2B5EF4-FFF2-40B4-BE49-F238E27FC236}">
                    <a16:creationId xmlns:a16="http://schemas.microsoft.com/office/drawing/2014/main" id="{FA6AC9D4-48E6-4533-8886-A60D1D5CCB95}"/>
                  </a:ext>
                </a:extLst>
              </p:cNvPr>
              <p:cNvGrpSpPr/>
              <p:nvPr/>
            </p:nvGrpSpPr>
            <p:grpSpPr>
              <a:xfrm>
                <a:off x="4706880" y="6705345"/>
                <a:ext cx="535590" cy="621284"/>
                <a:chOff x="4295594" y="1594238"/>
                <a:chExt cx="2746140" cy="3185521"/>
              </a:xfrm>
            </p:grpSpPr>
            <p:sp>
              <p:nvSpPr>
                <p:cNvPr id="882" name="六角形 881">
                  <a:extLst>
                    <a:ext uri="{FF2B5EF4-FFF2-40B4-BE49-F238E27FC236}">
                      <a16:creationId xmlns:a16="http://schemas.microsoft.com/office/drawing/2014/main" id="{B15774F0-D6FF-4276-ACB4-3C2AFA5B42C0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3" name="フリーフォーム: 図形 882">
                  <a:extLst>
                    <a:ext uri="{FF2B5EF4-FFF2-40B4-BE49-F238E27FC236}">
                      <a16:creationId xmlns:a16="http://schemas.microsoft.com/office/drawing/2014/main" id="{D9BA11F2-1AA6-4424-9031-28EC98823DA9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4" name="フリーフォーム: 図形 883">
                  <a:extLst>
                    <a:ext uri="{FF2B5EF4-FFF2-40B4-BE49-F238E27FC236}">
                      <a16:creationId xmlns:a16="http://schemas.microsoft.com/office/drawing/2014/main" id="{F931B063-A2C4-4058-910A-86B3F6DBBF0F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86" name="グループ化 885">
              <a:extLst>
                <a:ext uri="{FF2B5EF4-FFF2-40B4-BE49-F238E27FC236}">
                  <a16:creationId xmlns:a16="http://schemas.microsoft.com/office/drawing/2014/main" id="{5253F594-BF81-47DA-AB79-BA8ED386E8B4}"/>
                </a:ext>
              </a:extLst>
            </p:cNvPr>
            <p:cNvGrpSpPr/>
            <p:nvPr/>
          </p:nvGrpSpPr>
          <p:grpSpPr>
            <a:xfrm>
              <a:off x="2874735" y="1013854"/>
              <a:ext cx="4166181" cy="2593471"/>
              <a:chOff x="323733" y="4053407"/>
              <a:chExt cx="4166181" cy="2593471"/>
            </a:xfrm>
          </p:grpSpPr>
          <p:grpSp>
            <p:nvGrpSpPr>
              <p:cNvPr id="887" name="グループ化 886">
                <a:extLst>
                  <a:ext uri="{FF2B5EF4-FFF2-40B4-BE49-F238E27FC236}">
                    <a16:creationId xmlns:a16="http://schemas.microsoft.com/office/drawing/2014/main" id="{08432725-2F40-4B2B-B267-D6A0E6E50096}"/>
                  </a:ext>
                </a:extLst>
              </p:cNvPr>
              <p:cNvGrpSpPr/>
              <p:nvPr/>
            </p:nvGrpSpPr>
            <p:grpSpPr>
              <a:xfrm>
                <a:off x="2156358" y="4053407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080" name="六角形 1079">
                  <a:extLst>
                    <a:ext uri="{FF2B5EF4-FFF2-40B4-BE49-F238E27FC236}">
                      <a16:creationId xmlns:a16="http://schemas.microsoft.com/office/drawing/2014/main" id="{59AADDB0-E9B6-4E9B-B885-6FD3B3BB534F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1" name="フリーフォーム: 図形 1080">
                  <a:extLst>
                    <a:ext uri="{FF2B5EF4-FFF2-40B4-BE49-F238E27FC236}">
                      <a16:creationId xmlns:a16="http://schemas.microsoft.com/office/drawing/2014/main" id="{7633F6FD-FCCF-4A2D-BA6B-894E152154DD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2" name="フリーフォーム: 図形 1081">
                  <a:extLst>
                    <a:ext uri="{FF2B5EF4-FFF2-40B4-BE49-F238E27FC236}">
                      <a16:creationId xmlns:a16="http://schemas.microsoft.com/office/drawing/2014/main" id="{AFA9C445-12A1-49F6-8C9E-CBCAEAFACCF8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88" name="グループ化 887">
                <a:extLst>
                  <a:ext uri="{FF2B5EF4-FFF2-40B4-BE49-F238E27FC236}">
                    <a16:creationId xmlns:a16="http://schemas.microsoft.com/office/drawing/2014/main" id="{A00F1FA5-FAF2-49CC-B1CE-7023809E3CFF}"/>
                  </a:ext>
                </a:extLst>
              </p:cNvPr>
              <p:cNvGrpSpPr/>
              <p:nvPr/>
            </p:nvGrpSpPr>
            <p:grpSpPr>
              <a:xfrm>
                <a:off x="2468058" y="4207062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077" name="六角形 1076">
                  <a:extLst>
                    <a:ext uri="{FF2B5EF4-FFF2-40B4-BE49-F238E27FC236}">
                      <a16:creationId xmlns:a16="http://schemas.microsoft.com/office/drawing/2014/main" id="{C1E7AF35-72F7-48DC-9018-FD157B145CFA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8" name="フリーフォーム: 図形 1077">
                  <a:extLst>
                    <a:ext uri="{FF2B5EF4-FFF2-40B4-BE49-F238E27FC236}">
                      <a16:creationId xmlns:a16="http://schemas.microsoft.com/office/drawing/2014/main" id="{85931944-6BFC-4DE3-8F37-2F176845DA81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9" name="フリーフォーム: 図形 1078">
                  <a:extLst>
                    <a:ext uri="{FF2B5EF4-FFF2-40B4-BE49-F238E27FC236}">
                      <a16:creationId xmlns:a16="http://schemas.microsoft.com/office/drawing/2014/main" id="{51EDBFD4-C5A0-4B14-9024-A5A29853ADC8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89" name="グループ化 888">
                <a:extLst>
                  <a:ext uri="{FF2B5EF4-FFF2-40B4-BE49-F238E27FC236}">
                    <a16:creationId xmlns:a16="http://schemas.microsoft.com/office/drawing/2014/main" id="{4BA92E8A-1DC6-4431-9369-062632DC057A}"/>
                  </a:ext>
                </a:extLst>
              </p:cNvPr>
              <p:cNvGrpSpPr/>
              <p:nvPr/>
            </p:nvGrpSpPr>
            <p:grpSpPr>
              <a:xfrm>
                <a:off x="2762197" y="4369497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074" name="六角形 1073">
                  <a:extLst>
                    <a:ext uri="{FF2B5EF4-FFF2-40B4-BE49-F238E27FC236}">
                      <a16:creationId xmlns:a16="http://schemas.microsoft.com/office/drawing/2014/main" id="{18BF6A6D-F1DF-4EED-BD66-5B9812041350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5" name="フリーフォーム: 図形 1074">
                  <a:extLst>
                    <a:ext uri="{FF2B5EF4-FFF2-40B4-BE49-F238E27FC236}">
                      <a16:creationId xmlns:a16="http://schemas.microsoft.com/office/drawing/2014/main" id="{B88AA12B-416B-4A2A-9028-411FF100B3A2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6" name="フリーフォーム: 図形 1075">
                  <a:extLst>
                    <a:ext uri="{FF2B5EF4-FFF2-40B4-BE49-F238E27FC236}">
                      <a16:creationId xmlns:a16="http://schemas.microsoft.com/office/drawing/2014/main" id="{646FD5A8-9F89-493B-ACFB-06EA398BD88D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90" name="グループ化 889">
                <a:extLst>
                  <a:ext uri="{FF2B5EF4-FFF2-40B4-BE49-F238E27FC236}">
                    <a16:creationId xmlns:a16="http://schemas.microsoft.com/office/drawing/2014/main" id="{735E5A9B-E657-4E12-A097-46AE7AF6DCDB}"/>
                  </a:ext>
                </a:extLst>
              </p:cNvPr>
              <p:cNvGrpSpPr/>
              <p:nvPr/>
            </p:nvGrpSpPr>
            <p:grpSpPr>
              <a:xfrm>
                <a:off x="3056336" y="4531932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071" name="六角形 1070">
                  <a:extLst>
                    <a:ext uri="{FF2B5EF4-FFF2-40B4-BE49-F238E27FC236}">
                      <a16:creationId xmlns:a16="http://schemas.microsoft.com/office/drawing/2014/main" id="{8031A94F-7BAC-4A1B-84AC-F42148C89733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2" name="フリーフォーム: 図形 1071">
                  <a:extLst>
                    <a:ext uri="{FF2B5EF4-FFF2-40B4-BE49-F238E27FC236}">
                      <a16:creationId xmlns:a16="http://schemas.microsoft.com/office/drawing/2014/main" id="{1D1CD2DF-20BE-4D0B-A5FF-8E468C0F70A5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3" name="フリーフォーム: 図形 1072">
                  <a:extLst>
                    <a:ext uri="{FF2B5EF4-FFF2-40B4-BE49-F238E27FC236}">
                      <a16:creationId xmlns:a16="http://schemas.microsoft.com/office/drawing/2014/main" id="{C80377F4-783E-46E3-A0CD-09D3AE730A7B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91" name="グループ化 890">
                <a:extLst>
                  <a:ext uri="{FF2B5EF4-FFF2-40B4-BE49-F238E27FC236}">
                    <a16:creationId xmlns:a16="http://schemas.microsoft.com/office/drawing/2014/main" id="{468A6ADA-94D4-44DD-9FB6-158CCFEE91AE}"/>
                  </a:ext>
                </a:extLst>
              </p:cNvPr>
              <p:cNvGrpSpPr/>
              <p:nvPr/>
            </p:nvGrpSpPr>
            <p:grpSpPr>
              <a:xfrm>
                <a:off x="3350475" y="4694367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068" name="六角形 1067">
                  <a:extLst>
                    <a:ext uri="{FF2B5EF4-FFF2-40B4-BE49-F238E27FC236}">
                      <a16:creationId xmlns:a16="http://schemas.microsoft.com/office/drawing/2014/main" id="{D306AAF2-39A7-4233-BFC3-08DD25D618FE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9" name="フリーフォーム: 図形 1068">
                  <a:extLst>
                    <a:ext uri="{FF2B5EF4-FFF2-40B4-BE49-F238E27FC236}">
                      <a16:creationId xmlns:a16="http://schemas.microsoft.com/office/drawing/2014/main" id="{2D8C51BD-FC59-4F88-902D-A3628EC448D1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0" name="フリーフォーム: 図形 1069">
                  <a:extLst>
                    <a:ext uri="{FF2B5EF4-FFF2-40B4-BE49-F238E27FC236}">
                      <a16:creationId xmlns:a16="http://schemas.microsoft.com/office/drawing/2014/main" id="{C0962273-09FC-4EC8-9137-E2DA00511525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92" name="グループ化 891">
                <a:extLst>
                  <a:ext uri="{FF2B5EF4-FFF2-40B4-BE49-F238E27FC236}">
                    <a16:creationId xmlns:a16="http://schemas.microsoft.com/office/drawing/2014/main" id="{A703323F-F61D-46DB-922E-EC2230811B1E}"/>
                  </a:ext>
                </a:extLst>
              </p:cNvPr>
              <p:cNvGrpSpPr/>
              <p:nvPr/>
            </p:nvGrpSpPr>
            <p:grpSpPr>
              <a:xfrm>
                <a:off x="1849049" y="4211452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065" name="六角形 1064">
                  <a:extLst>
                    <a:ext uri="{FF2B5EF4-FFF2-40B4-BE49-F238E27FC236}">
                      <a16:creationId xmlns:a16="http://schemas.microsoft.com/office/drawing/2014/main" id="{DD053B5B-3AE4-4D75-B3ED-8202724F381A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6" name="フリーフォーム: 図形 1065">
                  <a:extLst>
                    <a:ext uri="{FF2B5EF4-FFF2-40B4-BE49-F238E27FC236}">
                      <a16:creationId xmlns:a16="http://schemas.microsoft.com/office/drawing/2014/main" id="{C3ABC30E-8B48-4137-AA23-ABE90002987F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7" name="フリーフォーム: 図形 1066">
                  <a:extLst>
                    <a:ext uri="{FF2B5EF4-FFF2-40B4-BE49-F238E27FC236}">
                      <a16:creationId xmlns:a16="http://schemas.microsoft.com/office/drawing/2014/main" id="{FA126330-005C-436F-9CFC-CAD509D81F0D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93" name="グループ化 892">
                <a:extLst>
                  <a:ext uri="{FF2B5EF4-FFF2-40B4-BE49-F238E27FC236}">
                    <a16:creationId xmlns:a16="http://schemas.microsoft.com/office/drawing/2014/main" id="{08427FDA-9AF5-4333-9542-7E882051E40C}"/>
                  </a:ext>
                </a:extLst>
              </p:cNvPr>
              <p:cNvGrpSpPr/>
              <p:nvPr/>
            </p:nvGrpSpPr>
            <p:grpSpPr>
              <a:xfrm>
                <a:off x="2160748" y="4365107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062" name="六角形 1061">
                  <a:extLst>
                    <a:ext uri="{FF2B5EF4-FFF2-40B4-BE49-F238E27FC236}">
                      <a16:creationId xmlns:a16="http://schemas.microsoft.com/office/drawing/2014/main" id="{74222808-F7EA-4733-87AE-E4266211DE43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3" name="フリーフォーム: 図形 1062">
                  <a:extLst>
                    <a:ext uri="{FF2B5EF4-FFF2-40B4-BE49-F238E27FC236}">
                      <a16:creationId xmlns:a16="http://schemas.microsoft.com/office/drawing/2014/main" id="{5C02D5A5-412A-4511-AB16-73488B2BFA7D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4" name="フリーフォーム: 図形 1063">
                  <a:extLst>
                    <a:ext uri="{FF2B5EF4-FFF2-40B4-BE49-F238E27FC236}">
                      <a16:creationId xmlns:a16="http://schemas.microsoft.com/office/drawing/2014/main" id="{CA05FF71-D405-4081-BC6E-8B250316C02A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94" name="グループ化 893">
                <a:extLst>
                  <a:ext uri="{FF2B5EF4-FFF2-40B4-BE49-F238E27FC236}">
                    <a16:creationId xmlns:a16="http://schemas.microsoft.com/office/drawing/2014/main" id="{5166B029-F273-496D-BAA3-02EECEC69EEE}"/>
                  </a:ext>
                </a:extLst>
              </p:cNvPr>
              <p:cNvGrpSpPr/>
              <p:nvPr/>
            </p:nvGrpSpPr>
            <p:grpSpPr>
              <a:xfrm>
                <a:off x="2454887" y="4527542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059" name="六角形 1058">
                  <a:extLst>
                    <a:ext uri="{FF2B5EF4-FFF2-40B4-BE49-F238E27FC236}">
                      <a16:creationId xmlns:a16="http://schemas.microsoft.com/office/drawing/2014/main" id="{9A4D9BF7-A312-4297-9D4A-9C48711335FF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0" name="フリーフォーム: 図形 1059">
                  <a:extLst>
                    <a:ext uri="{FF2B5EF4-FFF2-40B4-BE49-F238E27FC236}">
                      <a16:creationId xmlns:a16="http://schemas.microsoft.com/office/drawing/2014/main" id="{6EB3066A-5BEF-4A4F-9C85-FA353F7B5B94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1" name="フリーフォーム: 図形 1060">
                  <a:extLst>
                    <a:ext uri="{FF2B5EF4-FFF2-40B4-BE49-F238E27FC236}">
                      <a16:creationId xmlns:a16="http://schemas.microsoft.com/office/drawing/2014/main" id="{B1F71633-903C-4960-9E16-396D2B563788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95" name="グループ化 894">
                <a:extLst>
                  <a:ext uri="{FF2B5EF4-FFF2-40B4-BE49-F238E27FC236}">
                    <a16:creationId xmlns:a16="http://schemas.microsoft.com/office/drawing/2014/main" id="{70086551-65FB-428D-8B65-CA620F564833}"/>
                  </a:ext>
                </a:extLst>
              </p:cNvPr>
              <p:cNvGrpSpPr/>
              <p:nvPr/>
            </p:nvGrpSpPr>
            <p:grpSpPr>
              <a:xfrm>
                <a:off x="2749026" y="4689977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056" name="六角形 1055">
                  <a:extLst>
                    <a:ext uri="{FF2B5EF4-FFF2-40B4-BE49-F238E27FC236}">
                      <a16:creationId xmlns:a16="http://schemas.microsoft.com/office/drawing/2014/main" id="{866BF76B-6D89-4724-BB6C-E5F057346E74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7" name="フリーフォーム: 図形 1056">
                  <a:extLst>
                    <a:ext uri="{FF2B5EF4-FFF2-40B4-BE49-F238E27FC236}">
                      <a16:creationId xmlns:a16="http://schemas.microsoft.com/office/drawing/2014/main" id="{B279D1EC-97C9-42E8-9EC5-1E1CD3235D4E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8" name="フリーフォーム: 図形 1057">
                  <a:extLst>
                    <a:ext uri="{FF2B5EF4-FFF2-40B4-BE49-F238E27FC236}">
                      <a16:creationId xmlns:a16="http://schemas.microsoft.com/office/drawing/2014/main" id="{9C460299-36F1-4569-89A9-4AB992EA1DA2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96" name="グループ化 895">
                <a:extLst>
                  <a:ext uri="{FF2B5EF4-FFF2-40B4-BE49-F238E27FC236}">
                    <a16:creationId xmlns:a16="http://schemas.microsoft.com/office/drawing/2014/main" id="{947C72D1-0E14-4F14-A330-14B2CE1C40B0}"/>
                  </a:ext>
                </a:extLst>
              </p:cNvPr>
              <p:cNvGrpSpPr/>
              <p:nvPr/>
            </p:nvGrpSpPr>
            <p:grpSpPr>
              <a:xfrm>
                <a:off x="3043165" y="4852412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053" name="六角形 1052">
                  <a:extLst>
                    <a:ext uri="{FF2B5EF4-FFF2-40B4-BE49-F238E27FC236}">
                      <a16:creationId xmlns:a16="http://schemas.microsoft.com/office/drawing/2014/main" id="{8B41D71B-ECF6-4F43-BE6E-E16BB5660EE0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4" name="フリーフォーム: 図形 1053">
                  <a:extLst>
                    <a:ext uri="{FF2B5EF4-FFF2-40B4-BE49-F238E27FC236}">
                      <a16:creationId xmlns:a16="http://schemas.microsoft.com/office/drawing/2014/main" id="{19ABF698-A7A2-4E85-B01A-942CDF6F1B6A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5" name="フリーフォーム: 図形 1054">
                  <a:extLst>
                    <a:ext uri="{FF2B5EF4-FFF2-40B4-BE49-F238E27FC236}">
                      <a16:creationId xmlns:a16="http://schemas.microsoft.com/office/drawing/2014/main" id="{DC0906BA-8CDF-4204-9859-49F0D1A73651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97" name="グループ化 896">
                <a:extLst>
                  <a:ext uri="{FF2B5EF4-FFF2-40B4-BE49-F238E27FC236}">
                    <a16:creationId xmlns:a16="http://schemas.microsoft.com/office/drawing/2014/main" id="{7C22BF7F-FEA2-481E-9C52-C81088ADDF2E}"/>
                  </a:ext>
                </a:extLst>
              </p:cNvPr>
              <p:cNvGrpSpPr/>
              <p:nvPr/>
            </p:nvGrpSpPr>
            <p:grpSpPr>
              <a:xfrm>
                <a:off x="1541739" y="4373887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050" name="六角形 1049">
                  <a:extLst>
                    <a:ext uri="{FF2B5EF4-FFF2-40B4-BE49-F238E27FC236}">
                      <a16:creationId xmlns:a16="http://schemas.microsoft.com/office/drawing/2014/main" id="{05903AE9-DF37-4C19-B145-38982088B2D3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1" name="フリーフォーム: 図形 1050">
                  <a:extLst>
                    <a:ext uri="{FF2B5EF4-FFF2-40B4-BE49-F238E27FC236}">
                      <a16:creationId xmlns:a16="http://schemas.microsoft.com/office/drawing/2014/main" id="{607F328F-A56A-40B9-870E-B97D03A49691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2" name="フリーフォーム: 図形 1051">
                  <a:extLst>
                    <a:ext uri="{FF2B5EF4-FFF2-40B4-BE49-F238E27FC236}">
                      <a16:creationId xmlns:a16="http://schemas.microsoft.com/office/drawing/2014/main" id="{9E6C199C-B0B4-4EC7-A7EF-26B65FBE4DE0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98" name="グループ化 897">
                <a:extLst>
                  <a:ext uri="{FF2B5EF4-FFF2-40B4-BE49-F238E27FC236}">
                    <a16:creationId xmlns:a16="http://schemas.microsoft.com/office/drawing/2014/main" id="{989C2302-104E-4E70-BC86-EFB06DD2D909}"/>
                  </a:ext>
                </a:extLst>
              </p:cNvPr>
              <p:cNvGrpSpPr/>
              <p:nvPr/>
            </p:nvGrpSpPr>
            <p:grpSpPr>
              <a:xfrm>
                <a:off x="1853439" y="4527542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047" name="六角形 1046">
                  <a:extLst>
                    <a:ext uri="{FF2B5EF4-FFF2-40B4-BE49-F238E27FC236}">
                      <a16:creationId xmlns:a16="http://schemas.microsoft.com/office/drawing/2014/main" id="{73B19E71-8861-4501-9242-24C543080A02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8" name="フリーフォーム: 図形 1047">
                  <a:extLst>
                    <a:ext uri="{FF2B5EF4-FFF2-40B4-BE49-F238E27FC236}">
                      <a16:creationId xmlns:a16="http://schemas.microsoft.com/office/drawing/2014/main" id="{43AB1D2F-3149-4E81-8DD8-E70C04C6DCD5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9" name="フリーフォーム: 図形 1048">
                  <a:extLst>
                    <a:ext uri="{FF2B5EF4-FFF2-40B4-BE49-F238E27FC236}">
                      <a16:creationId xmlns:a16="http://schemas.microsoft.com/office/drawing/2014/main" id="{BAF46947-763E-4CD3-9D7D-17983A7F24AD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99" name="グループ化 898">
                <a:extLst>
                  <a:ext uri="{FF2B5EF4-FFF2-40B4-BE49-F238E27FC236}">
                    <a16:creationId xmlns:a16="http://schemas.microsoft.com/office/drawing/2014/main" id="{740C855D-4536-4D93-BAF1-2AE47784F2AC}"/>
                  </a:ext>
                </a:extLst>
              </p:cNvPr>
              <p:cNvGrpSpPr/>
              <p:nvPr/>
            </p:nvGrpSpPr>
            <p:grpSpPr>
              <a:xfrm>
                <a:off x="2147578" y="4689977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044" name="六角形 1043">
                  <a:extLst>
                    <a:ext uri="{FF2B5EF4-FFF2-40B4-BE49-F238E27FC236}">
                      <a16:creationId xmlns:a16="http://schemas.microsoft.com/office/drawing/2014/main" id="{CA3202C4-7B24-41D0-9935-82524A116429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5" name="フリーフォーム: 図形 1044">
                  <a:extLst>
                    <a:ext uri="{FF2B5EF4-FFF2-40B4-BE49-F238E27FC236}">
                      <a16:creationId xmlns:a16="http://schemas.microsoft.com/office/drawing/2014/main" id="{A70245D0-515C-4488-B57D-C8E6D12EC1E3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6" name="フリーフォーム: 図形 1045">
                  <a:extLst>
                    <a:ext uri="{FF2B5EF4-FFF2-40B4-BE49-F238E27FC236}">
                      <a16:creationId xmlns:a16="http://schemas.microsoft.com/office/drawing/2014/main" id="{A4F36263-BD7C-44CD-9AF5-8DBF5D1A8ADF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0" name="グループ化 899">
                <a:extLst>
                  <a:ext uri="{FF2B5EF4-FFF2-40B4-BE49-F238E27FC236}">
                    <a16:creationId xmlns:a16="http://schemas.microsoft.com/office/drawing/2014/main" id="{2CE344D1-BEED-43B9-ACD5-5E2D8705AAE4}"/>
                  </a:ext>
                </a:extLst>
              </p:cNvPr>
              <p:cNvGrpSpPr/>
              <p:nvPr/>
            </p:nvGrpSpPr>
            <p:grpSpPr>
              <a:xfrm>
                <a:off x="2441717" y="4852412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041" name="六角形 1040">
                  <a:extLst>
                    <a:ext uri="{FF2B5EF4-FFF2-40B4-BE49-F238E27FC236}">
                      <a16:creationId xmlns:a16="http://schemas.microsoft.com/office/drawing/2014/main" id="{B3F476DF-D9C1-4A3A-B79A-A0B00C3AEF26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2" name="フリーフォーム: 図形 1041">
                  <a:extLst>
                    <a:ext uri="{FF2B5EF4-FFF2-40B4-BE49-F238E27FC236}">
                      <a16:creationId xmlns:a16="http://schemas.microsoft.com/office/drawing/2014/main" id="{626BB5A7-90E8-41DF-9448-DB4B24C17421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3" name="フリーフォーム: 図形 1042">
                  <a:extLst>
                    <a:ext uri="{FF2B5EF4-FFF2-40B4-BE49-F238E27FC236}">
                      <a16:creationId xmlns:a16="http://schemas.microsoft.com/office/drawing/2014/main" id="{3466DE14-F356-4546-985D-0E987FD635B8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1" name="グループ化 900">
                <a:extLst>
                  <a:ext uri="{FF2B5EF4-FFF2-40B4-BE49-F238E27FC236}">
                    <a16:creationId xmlns:a16="http://schemas.microsoft.com/office/drawing/2014/main" id="{DE293B93-ACB5-4ABC-8B98-C2937FA59365}"/>
                  </a:ext>
                </a:extLst>
              </p:cNvPr>
              <p:cNvGrpSpPr/>
              <p:nvPr/>
            </p:nvGrpSpPr>
            <p:grpSpPr>
              <a:xfrm>
                <a:off x="2735856" y="5014847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038" name="六角形 1037">
                  <a:extLst>
                    <a:ext uri="{FF2B5EF4-FFF2-40B4-BE49-F238E27FC236}">
                      <a16:creationId xmlns:a16="http://schemas.microsoft.com/office/drawing/2014/main" id="{97A9E080-2F2A-4BB7-82CE-D18B89662FAE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9" name="フリーフォーム: 図形 1038">
                  <a:extLst>
                    <a:ext uri="{FF2B5EF4-FFF2-40B4-BE49-F238E27FC236}">
                      <a16:creationId xmlns:a16="http://schemas.microsoft.com/office/drawing/2014/main" id="{1707AF65-3430-4A0F-8C5C-B36501698071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0" name="フリーフォーム: 図形 1039">
                  <a:extLst>
                    <a:ext uri="{FF2B5EF4-FFF2-40B4-BE49-F238E27FC236}">
                      <a16:creationId xmlns:a16="http://schemas.microsoft.com/office/drawing/2014/main" id="{1241DA21-04AC-4746-96C4-861BBF4D8FAC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2" name="グループ化 901">
                <a:extLst>
                  <a:ext uri="{FF2B5EF4-FFF2-40B4-BE49-F238E27FC236}">
                    <a16:creationId xmlns:a16="http://schemas.microsoft.com/office/drawing/2014/main" id="{EEBB3D55-EF79-4906-9BEB-F93173589099}"/>
                  </a:ext>
                </a:extLst>
              </p:cNvPr>
              <p:cNvGrpSpPr/>
              <p:nvPr/>
            </p:nvGrpSpPr>
            <p:grpSpPr>
              <a:xfrm>
                <a:off x="1247600" y="4536322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035" name="六角形 1034">
                  <a:extLst>
                    <a:ext uri="{FF2B5EF4-FFF2-40B4-BE49-F238E27FC236}">
                      <a16:creationId xmlns:a16="http://schemas.microsoft.com/office/drawing/2014/main" id="{821DE2AB-1D4D-41C7-B454-DF4D5A0377D2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6" name="フリーフォーム: 図形 1035">
                  <a:extLst>
                    <a:ext uri="{FF2B5EF4-FFF2-40B4-BE49-F238E27FC236}">
                      <a16:creationId xmlns:a16="http://schemas.microsoft.com/office/drawing/2014/main" id="{490B1845-E6FE-46C2-9F41-BA4042B37CA4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7" name="フリーフォーム: 図形 1036">
                  <a:extLst>
                    <a:ext uri="{FF2B5EF4-FFF2-40B4-BE49-F238E27FC236}">
                      <a16:creationId xmlns:a16="http://schemas.microsoft.com/office/drawing/2014/main" id="{8F47B6F4-E52C-4401-BD33-BB3FDCFBD5F9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3" name="グループ化 902">
                <a:extLst>
                  <a:ext uri="{FF2B5EF4-FFF2-40B4-BE49-F238E27FC236}">
                    <a16:creationId xmlns:a16="http://schemas.microsoft.com/office/drawing/2014/main" id="{5F40BC73-8B6F-42E0-B684-EED15AA4034A}"/>
                  </a:ext>
                </a:extLst>
              </p:cNvPr>
              <p:cNvGrpSpPr/>
              <p:nvPr/>
            </p:nvGrpSpPr>
            <p:grpSpPr>
              <a:xfrm>
                <a:off x="1559300" y="4689977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032" name="六角形 1031">
                  <a:extLst>
                    <a:ext uri="{FF2B5EF4-FFF2-40B4-BE49-F238E27FC236}">
                      <a16:creationId xmlns:a16="http://schemas.microsoft.com/office/drawing/2014/main" id="{C9EEBCCD-6D04-47BD-B2FA-25449FAC567F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3" name="フリーフォーム: 図形 1032">
                  <a:extLst>
                    <a:ext uri="{FF2B5EF4-FFF2-40B4-BE49-F238E27FC236}">
                      <a16:creationId xmlns:a16="http://schemas.microsoft.com/office/drawing/2014/main" id="{3CEDCF23-BFED-425E-A8F7-14A0BBC24E4E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4" name="フリーフォーム: 図形 1033">
                  <a:extLst>
                    <a:ext uri="{FF2B5EF4-FFF2-40B4-BE49-F238E27FC236}">
                      <a16:creationId xmlns:a16="http://schemas.microsoft.com/office/drawing/2014/main" id="{0AC4F2B8-DDF6-457D-BE8C-F683A1F60CB1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4" name="グループ化 903">
                <a:extLst>
                  <a:ext uri="{FF2B5EF4-FFF2-40B4-BE49-F238E27FC236}">
                    <a16:creationId xmlns:a16="http://schemas.microsoft.com/office/drawing/2014/main" id="{5AA2E13C-DC5A-4FC5-A795-E9B126C136B6}"/>
                  </a:ext>
                </a:extLst>
              </p:cNvPr>
              <p:cNvGrpSpPr/>
              <p:nvPr/>
            </p:nvGrpSpPr>
            <p:grpSpPr>
              <a:xfrm>
                <a:off x="1853439" y="4852412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029" name="六角形 1028">
                  <a:extLst>
                    <a:ext uri="{FF2B5EF4-FFF2-40B4-BE49-F238E27FC236}">
                      <a16:creationId xmlns:a16="http://schemas.microsoft.com/office/drawing/2014/main" id="{8D9BD0C7-A004-4A1B-991D-78972C1E61E1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0" name="フリーフォーム: 図形 1029">
                  <a:extLst>
                    <a:ext uri="{FF2B5EF4-FFF2-40B4-BE49-F238E27FC236}">
                      <a16:creationId xmlns:a16="http://schemas.microsoft.com/office/drawing/2014/main" id="{59F4A9D4-8AB7-44B3-9E8C-DAD0A497D292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1" name="フリーフォーム: 図形 1030">
                  <a:extLst>
                    <a:ext uri="{FF2B5EF4-FFF2-40B4-BE49-F238E27FC236}">
                      <a16:creationId xmlns:a16="http://schemas.microsoft.com/office/drawing/2014/main" id="{B71CD42B-6E15-4CA2-B374-621F0D378F62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5" name="グループ化 904">
                <a:extLst>
                  <a:ext uri="{FF2B5EF4-FFF2-40B4-BE49-F238E27FC236}">
                    <a16:creationId xmlns:a16="http://schemas.microsoft.com/office/drawing/2014/main" id="{4EC6A152-D1B4-4B6A-8D7E-02A12BB5D64A}"/>
                  </a:ext>
                </a:extLst>
              </p:cNvPr>
              <p:cNvGrpSpPr/>
              <p:nvPr/>
            </p:nvGrpSpPr>
            <p:grpSpPr>
              <a:xfrm>
                <a:off x="2147578" y="5014847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026" name="六角形 1025">
                  <a:extLst>
                    <a:ext uri="{FF2B5EF4-FFF2-40B4-BE49-F238E27FC236}">
                      <a16:creationId xmlns:a16="http://schemas.microsoft.com/office/drawing/2014/main" id="{C93C785B-662F-4B60-B267-5382537FEA5A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7" name="フリーフォーム: 図形 1026">
                  <a:extLst>
                    <a:ext uri="{FF2B5EF4-FFF2-40B4-BE49-F238E27FC236}">
                      <a16:creationId xmlns:a16="http://schemas.microsoft.com/office/drawing/2014/main" id="{B6A6B28D-C624-416F-A746-0FF31ECE0E89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8" name="フリーフォーム: 図形 1027">
                  <a:extLst>
                    <a:ext uri="{FF2B5EF4-FFF2-40B4-BE49-F238E27FC236}">
                      <a16:creationId xmlns:a16="http://schemas.microsoft.com/office/drawing/2014/main" id="{99BE9C70-B758-4DAF-B086-B7AFD3AEE2A0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6" name="グループ化 905">
                <a:extLst>
                  <a:ext uri="{FF2B5EF4-FFF2-40B4-BE49-F238E27FC236}">
                    <a16:creationId xmlns:a16="http://schemas.microsoft.com/office/drawing/2014/main" id="{33D59222-A490-45E3-8053-992CC4258824}"/>
                  </a:ext>
                </a:extLst>
              </p:cNvPr>
              <p:cNvGrpSpPr/>
              <p:nvPr/>
            </p:nvGrpSpPr>
            <p:grpSpPr>
              <a:xfrm>
                <a:off x="2441717" y="5177282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023" name="六角形 1022">
                  <a:extLst>
                    <a:ext uri="{FF2B5EF4-FFF2-40B4-BE49-F238E27FC236}">
                      <a16:creationId xmlns:a16="http://schemas.microsoft.com/office/drawing/2014/main" id="{B613EEFB-62B5-4CAC-86B5-79FAB028F053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4" name="フリーフォーム: 図形 1023">
                  <a:extLst>
                    <a:ext uri="{FF2B5EF4-FFF2-40B4-BE49-F238E27FC236}">
                      <a16:creationId xmlns:a16="http://schemas.microsoft.com/office/drawing/2014/main" id="{681738EA-7FE5-46AD-BBBE-34E63AE74275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5" name="フリーフォーム: 図形 1024">
                  <a:extLst>
                    <a:ext uri="{FF2B5EF4-FFF2-40B4-BE49-F238E27FC236}">
                      <a16:creationId xmlns:a16="http://schemas.microsoft.com/office/drawing/2014/main" id="{3088B767-FD7B-4447-8696-CDBEA5224BBC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7" name="グループ化 906">
                <a:extLst>
                  <a:ext uri="{FF2B5EF4-FFF2-40B4-BE49-F238E27FC236}">
                    <a16:creationId xmlns:a16="http://schemas.microsoft.com/office/drawing/2014/main" id="{A4BBD439-F43F-45C7-BDA7-09CFF1D0B576}"/>
                  </a:ext>
                </a:extLst>
              </p:cNvPr>
              <p:cNvGrpSpPr/>
              <p:nvPr/>
            </p:nvGrpSpPr>
            <p:grpSpPr>
              <a:xfrm>
                <a:off x="953461" y="4703147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020" name="六角形 1019">
                  <a:extLst>
                    <a:ext uri="{FF2B5EF4-FFF2-40B4-BE49-F238E27FC236}">
                      <a16:creationId xmlns:a16="http://schemas.microsoft.com/office/drawing/2014/main" id="{EB62E23D-4172-482C-8A9E-9019433AB9B5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1" name="フリーフォーム: 図形 1020">
                  <a:extLst>
                    <a:ext uri="{FF2B5EF4-FFF2-40B4-BE49-F238E27FC236}">
                      <a16:creationId xmlns:a16="http://schemas.microsoft.com/office/drawing/2014/main" id="{3AE58801-A6B5-4861-8EF2-C2421FB4EE18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2" name="フリーフォーム: 図形 1021">
                  <a:extLst>
                    <a:ext uri="{FF2B5EF4-FFF2-40B4-BE49-F238E27FC236}">
                      <a16:creationId xmlns:a16="http://schemas.microsoft.com/office/drawing/2014/main" id="{61084450-4626-430F-B3A4-F031D2DDC865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8" name="グループ化 907">
                <a:extLst>
                  <a:ext uri="{FF2B5EF4-FFF2-40B4-BE49-F238E27FC236}">
                    <a16:creationId xmlns:a16="http://schemas.microsoft.com/office/drawing/2014/main" id="{84BBB4CC-90EC-490D-99AE-BB0ED171B8DD}"/>
                  </a:ext>
                </a:extLst>
              </p:cNvPr>
              <p:cNvGrpSpPr/>
              <p:nvPr/>
            </p:nvGrpSpPr>
            <p:grpSpPr>
              <a:xfrm>
                <a:off x="1265161" y="4856802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017" name="六角形 1016">
                  <a:extLst>
                    <a:ext uri="{FF2B5EF4-FFF2-40B4-BE49-F238E27FC236}">
                      <a16:creationId xmlns:a16="http://schemas.microsoft.com/office/drawing/2014/main" id="{4B0EE00E-A2DF-4D20-AACC-2B53D61ECD7B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8" name="フリーフォーム: 図形 1017">
                  <a:extLst>
                    <a:ext uri="{FF2B5EF4-FFF2-40B4-BE49-F238E27FC236}">
                      <a16:creationId xmlns:a16="http://schemas.microsoft.com/office/drawing/2014/main" id="{FCC0FD4C-215F-45D0-BEA8-2221F6DF92AC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9" name="フリーフォーム: 図形 1018">
                  <a:extLst>
                    <a:ext uri="{FF2B5EF4-FFF2-40B4-BE49-F238E27FC236}">
                      <a16:creationId xmlns:a16="http://schemas.microsoft.com/office/drawing/2014/main" id="{8C764DB2-437E-4104-A282-040E0AA2ADC1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9" name="グループ化 908">
                <a:extLst>
                  <a:ext uri="{FF2B5EF4-FFF2-40B4-BE49-F238E27FC236}">
                    <a16:creationId xmlns:a16="http://schemas.microsoft.com/office/drawing/2014/main" id="{2FCE84B7-37B4-4717-9900-EB4B36EAEC43}"/>
                  </a:ext>
                </a:extLst>
              </p:cNvPr>
              <p:cNvGrpSpPr/>
              <p:nvPr/>
            </p:nvGrpSpPr>
            <p:grpSpPr>
              <a:xfrm>
                <a:off x="1559300" y="5019237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014" name="六角形 1013">
                  <a:extLst>
                    <a:ext uri="{FF2B5EF4-FFF2-40B4-BE49-F238E27FC236}">
                      <a16:creationId xmlns:a16="http://schemas.microsoft.com/office/drawing/2014/main" id="{7642874A-0DB6-49D2-A617-D0F221DB8F30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5" name="フリーフォーム: 図形 1014">
                  <a:extLst>
                    <a:ext uri="{FF2B5EF4-FFF2-40B4-BE49-F238E27FC236}">
                      <a16:creationId xmlns:a16="http://schemas.microsoft.com/office/drawing/2014/main" id="{5A53C04E-3E3E-4675-94E1-6419E3AA0F24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6" name="フリーフォーム: 図形 1015">
                  <a:extLst>
                    <a:ext uri="{FF2B5EF4-FFF2-40B4-BE49-F238E27FC236}">
                      <a16:creationId xmlns:a16="http://schemas.microsoft.com/office/drawing/2014/main" id="{5F786CBA-157D-421D-B4B8-BC7A9343FC13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10" name="グループ化 909">
                <a:extLst>
                  <a:ext uri="{FF2B5EF4-FFF2-40B4-BE49-F238E27FC236}">
                    <a16:creationId xmlns:a16="http://schemas.microsoft.com/office/drawing/2014/main" id="{01E53F8B-F5C1-4D7C-93F2-82FE6AE55BC1}"/>
                  </a:ext>
                </a:extLst>
              </p:cNvPr>
              <p:cNvGrpSpPr/>
              <p:nvPr/>
            </p:nvGrpSpPr>
            <p:grpSpPr>
              <a:xfrm>
                <a:off x="1853439" y="5181672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011" name="六角形 1010">
                  <a:extLst>
                    <a:ext uri="{FF2B5EF4-FFF2-40B4-BE49-F238E27FC236}">
                      <a16:creationId xmlns:a16="http://schemas.microsoft.com/office/drawing/2014/main" id="{43FB986D-10A2-46DC-84AA-9E5536030D88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2" name="フリーフォーム: 図形 1011">
                  <a:extLst>
                    <a:ext uri="{FF2B5EF4-FFF2-40B4-BE49-F238E27FC236}">
                      <a16:creationId xmlns:a16="http://schemas.microsoft.com/office/drawing/2014/main" id="{3F741EF6-30CF-499B-9F07-A5D0782FBE70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3" name="フリーフォーム: 図形 1012">
                  <a:extLst>
                    <a:ext uri="{FF2B5EF4-FFF2-40B4-BE49-F238E27FC236}">
                      <a16:creationId xmlns:a16="http://schemas.microsoft.com/office/drawing/2014/main" id="{4F753226-C166-49B7-AF2F-7992E2FD1B20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11" name="グループ化 910">
                <a:extLst>
                  <a:ext uri="{FF2B5EF4-FFF2-40B4-BE49-F238E27FC236}">
                    <a16:creationId xmlns:a16="http://schemas.microsoft.com/office/drawing/2014/main" id="{95D18AC3-738A-4623-8E1D-EA27DC6C40CA}"/>
                  </a:ext>
                </a:extLst>
              </p:cNvPr>
              <p:cNvGrpSpPr/>
              <p:nvPr/>
            </p:nvGrpSpPr>
            <p:grpSpPr>
              <a:xfrm>
                <a:off x="2147578" y="5344107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008" name="六角形 1007">
                  <a:extLst>
                    <a:ext uri="{FF2B5EF4-FFF2-40B4-BE49-F238E27FC236}">
                      <a16:creationId xmlns:a16="http://schemas.microsoft.com/office/drawing/2014/main" id="{9BD6839A-5737-4260-B9BE-CE2C2EC47DFE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9" name="フリーフォーム: 図形 1008">
                  <a:extLst>
                    <a:ext uri="{FF2B5EF4-FFF2-40B4-BE49-F238E27FC236}">
                      <a16:creationId xmlns:a16="http://schemas.microsoft.com/office/drawing/2014/main" id="{2C75FF03-89E1-410A-BCFB-39E65975D660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0" name="フリーフォーム: 図形 1009">
                  <a:extLst>
                    <a:ext uri="{FF2B5EF4-FFF2-40B4-BE49-F238E27FC236}">
                      <a16:creationId xmlns:a16="http://schemas.microsoft.com/office/drawing/2014/main" id="{2F427221-8996-4630-9EF0-25615A8EF489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12" name="グループ化 911">
                <a:extLst>
                  <a:ext uri="{FF2B5EF4-FFF2-40B4-BE49-F238E27FC236}">
                    <a16:creationId xmlns:a16="http://schemas.microsoft.com/office/drawing/2014/main" id="{69605AB1-169B-4796-9D81-A92B959A5F3B}"/>
                  </a:ext>
                </a:extLst>
              </p:cNvPr>
              <p:cNvGrpSpPr/>
              <p:nvPr/>
            </p:nvGrpSpPr>
            <p:grpSpPr>
              <a:xfrm>
                <a:off x="3652399" y="4866895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005" name="六角形 1004">
                  <a:extLst>
                    <a:ext uri="{FF2B5EF4-FFF2-40B4-BE49-F238E27FC236}">
                      <a16:creationId xmlns:a16="http://schemas.microsoft.com/office/drawing/2014/main" id="{9E7707D3-F568-4E62-B09E-69DB5B531162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6" name="フリーフォーム: 図形 1005">
                  <a:extLst>
                    <a:ext uri="{FF2B5EF4-FFF2-40B4-BE49-F238E27FC236}">
                      <a16:creationId xmlns:a16="http://schemas.microsoft.com/office/drawing/2014/main" id="{EC618FB3-D132-42BB-A7ED-7216017CF5C6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7" name="フリーフォーム: 図形 1006">
                  <a:extLst>
                    <a:ext uri="{FF2B5EF4-FFF2-40B4-BE49-F238E27FC236}">
                      <a16:creationId xmlns:a16="http://schemas.microsoft.com/office/drawing/2014/main" id="{777E2B2A-B66E-48E0-B46D-31716A64FACF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13" name="グループ化 912">
                <a:extLst>
                  <a:ext uri="{FF2B5EF4-FFF2-40B4-BE49-F238E27FC236}">
                    <a16:creationId xmlns:a16="http://schemas.microsoft.com/office/drawing/2014/main" id="{4A2CA858-3A81-44D4-9F78-DD6DB9BF0946}"/>
                  </a:ext>
                </a:extLst>
              </p:cNvPr>
              <p:cNvGrpSpPr/>
              <p:nvPr/>
            </p:nvGrpSpPr>
            <p:grpSpPr>
              <a:xfrm>
                <a:off x="3345089" y="5024940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002" name="六角形 1001">
                  <a:extLst>
                    <a:ext uri="{FF2B5EF4-FFF2-40B4-BE49-F238E27FC236}">
                      <a16:creationId xmlns:a16="http://schemas.microsoft.com/office/drawing/2014/main" id="{9F5E8EF2-27B0-41C6-B685-413954C1ABE0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3" name="フリーフォーム: 図形 1002">
                  <a:extLst>
                    <a:ext uri="{FF2B5EF4-FFF2-40B4-BE49-F238E27FC236}">
                      <a16:creationId xmlns:a16="http://schemas.microsoft.com/office/drawing/2014/main" id="{163488E7-952C-48B0-9B81-8E988ACDE990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4" name="フリーフォーム: 図形 1003">
                  <a:extLst>
                    <a:ext uri="{FF2B5EF4-FFF2-40B4-BE49-F238E27FC236}">
                      <a16:creationId xmlns:a16="http://schemas.microsoft.com/office/drawing/2014/main" id="{19DC2407-DF77-4B4A-8512-542986512978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14" name="グループ化 913">
                <a:extLst>
                  <a:ext uri="{FF2B5EF4-FFF2-40B4-BE49-F238E27FC236}">
                    <a16:creationId xmlns:a16="http://schemas.microsoft.com/office/drawing/2014/main" id="{C4AD503F-4E23-4A8D-A15F-0A426ABA7E76}"/>
                  </a:ext>
                </a:extLst>
              </p:cNvPr>
              <p:cNvGrpSpPr/>
              <p:nvPr/>
            </p:nvGrpSpPr>
            <p:grpSpPr>
              <a:xfrm>
                <a:off x="3037780" y="5187375"/>
                <a:ext cx="535590" cy="621284"/>
                <a:chOff x="4295594" y="1594238"/>
                <a:chExt cx="2746140" cy="3185521"/>
              </a:xfrm>
            </p:grpSpPr>
            <p:sp>
              <p:nvSpPr>
                <p:cNvPr id="999" name="六角形 998">
                  <a:extLst>
                    <a:ext uri="{FF2B5EF4-FFF2-40B4-BE49-F238E27FC236}">
                      <a16:creationId xmlns:a16="http://schemas.microsoft.com/office/drawing/2014/main" id="{8C1EE5D9-F757-41D0-98D6-411693D40A04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0" name="フリーフォーム: 図形 999">
                  <a:extLst>
                    <a:ext uri="{FF2B5EF4-FFF2-40B4-BE49-F238E27FC236}">
                      <a16:creationId xmlns:a16="http://schemas.microsoft.com/office/drawing/2014/main" id="{6AF5DA04-49AD-46EB-97CD-73722E5E7468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1" name="フリーフォーム: 図形 1000">
                  <a:extLst>
                    <a:ext uri="{FF2B5EF4-FFF2-40B4-BE49-F238E27FC236}">
                      <a16:creationId xmlns:a16="http://schemas.microsoft.com/office/drawing/2014/main" id="{B98692E3-A610-482E-A4F1-0D885F521106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15" name="グループ化 914">
                <a:extLst>
                  <a:ext uri="{FF2B5EF4-FFF2-40B4-BE49-F238E27FC236}">
                    <a16:creationId xmlns:a16="http://schemas.microsoft.com/office/drawing/2014/main" id="{5AF158B8-09DE-42E3-BE72-2E3B62730A00}"/>
                  </a:ext>
                </a:extLst>
              </p:cNvPr>
              <p:cNvGrpSpPr/>
              <p:nvPr/>
            </p:nvGrpSpPr>
            <p:grpSpPr>
              <a:xfrm>
                <a:off x="2743641" y="5349810"/>
                <a:ext cx="535590" cy="621284"/>
                <a:chOff x="4295594" y="1594238"/>
                <a:chExt cx="2746140" cy="3185521"/>
              </a:xfrm>
            </p:grpSpPr>
            <p:sp>
              <p:nvSpPr>
                <p:cNvPr id="996" name="六角形 995">
                  <a:extLst>
                    <a:ext uri="{FF2B5EF4-FFF2-40B4-BE49-F238E27FC236}">
                      <a16:creationId xmlns:a16="http://schemas.microsoft.com/office/drawing/2014/main" id="{CBC40D8C-51F4-4002-B73A-64A301E0149D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7" name="フリーフォーム: 図形 996">
                  <a:extLst>
                    <a:ext uri="{FF2B5EF4-FFF2-40B4-BE49-F238E27FC236}">
                      <a16:creationId xmlns:a16="http://schemas.microsoft.com/office/drawing/2014/main" id="{9BA54575-8CEF-43F8-B188-8E7C4A878DB2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8" name="フリーフォーム: 図形 997">
                  <a:extLst>
                    <a:ext uri="{FF2B5EF4-FFF2-40B4-BE49-F238E27FC236}">
                      <a16:creationId xmlns:a16="http://schemas.microsoft.com/office/drawing/2014/main" id="{E87DFADF-71A2-49BB-81CC-1A5571DBF856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16" name="グループ化 915">
                <a:extLst>
                  <a:ext uri="{FF2B5EF4-FFF2-40B4-BE49-F238E27FC236}">
                    <a16:creationId xmlns:a16="http://schemas.microsoft.com/office/drawing/2014/main" id="{2A1CAA0C-5A7C-4762-9F4E-DEB788066C47}"/>
                  </a:ext>
                </a:extLst>
              </p:cNvPr>
              <p:cNvGrpSpPr/>
              <p:nvPr/>
            </p:nvGrpSpPr>
            <p:grpSpPr>
              <a:xfrm>
                <a:off x="2449502" y="5516635"/>
                <a:ext cx="535590" cy="621284"/>
                <a:chOff x="4295594" y="1594238"/>
                <a:chExt cx="2746140" cy="3185521"/>
              </a:xfrm>
            </p:grpSpPr>
            <p:sp>
              <p:nvSpPr>
                <p:cNvPr id="993" name="六角形 992">
                  <a:extLst>
                    <a:ext uri="{FF2B5EF4-FFF2-40B4-BE49-F238E27FC236}">
                      <a16:creationId xmlns:a16="http://schemas.microsoft.com/office/drawing/2014/main" id="{F2B69EDC-FFAB-4EDC-BF97-5C602C532ABD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4" name="フリーフォーム: 図形 993">
                  <a:extLst>
                    <a:ext uri="{FF2B5EF4-FFF2-40B4-BE49-F238E27FC236}">
                      <a16:creationId xmlns:a16="http://schemas.microsoft.com/office/drawing/2014/main" id="{4A5372CC-D177-4F0E-9D44-FCD541BC6C02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5" name="フリーフォーム: 図形 994">
                  <a:extLst>
                    <a:ext uri="{FF2B5EF4-FFF2-40B4-BE49-F238E27FC236}">
                      <a16:creationId xmlns:a16="http://schemas.microsoft.com/office/drawing/2014/main" id="{984B6824-AD6F-45DB-AC93-869086322A5B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17" name="グループ化 916">
                <a:extLst>
                  <a:ext uri="{FF2B5EF4-FFF2-40B4-BE49-F238E27FC236}">
                    <a16:creationId xmlns:a16="http://schemas.microsoft.com/office/drawing/2014/main" id="{81913800-BAD8-4440-A4F8-6E087144C808}"/>
                  </a:ext>
                </a:extLst>
              </p:cNvPr>
              <p:cNvGrpSpPr/>
              <p:nvPr/>
            </p:nvGrpSpPr>
            <p:grpSpPr>
              <a:xfrm>
                <a:off x="3954324" y="5048050"/>
                <a:ext cx="535590" cy="621284"/>
                <a:chOff x="4295594" y="1594238"/>
                <a:chExt cx="2746140" cy="3185521"/>
              </a:xfrm>
            </p:grpSpPr>
            <p:sp>
              <p:nvSpPr>
                <p:cNvPr id="990" name="六角形 989">
                  <a:extLst>
                    <a:ext uri="{FF2B5EF4-FFF2-40B4-BE49-F238E27FC236}">
                      <a16:creationId xmlns:a16="http://schemas.microsoft.com/office/drawing/2014/main" id="{BA1A5698-35B4-4F46-90A1-511A06AD0991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1" name="フリーフォーム: 図形 990">
                  <a:extLst>
                    <a:ext uri="{FF2B5EF4-FFF2-40B4-BE49-F238E27FC236}">
                      <a16:creationId xmlns:a16="http://schemas.microsoft.com/office/drawing/2014/main" id="{CFA26C55-3164-4E5B-B848-09ACB985B853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2" name="フリーフォーム: 図形 991">
                  <a:extLst>
                    <a:ext uri="{FF2B5EF4-FFF2-40B4-BE49-F238E27FC236}">
                      <a16:creationId xmlns:a16="http://schemas.microsoft.com/office/drawing/2014/main" id="{09D1C405-EF7F-44DC-B624-18E666108563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18" name="グループ化 917">
                <a:extLst>
                  <a:ext uri="{FF2B5EF4-FFF2-40B4-BE49-F238E27FC236}">
                    <a16:creationId xmlns:a16="http://schemas.microsoft.com/office/drawing/2014/main" id="{F0224EEE-7F31-4523-B430-B01424BAD363}"/>
                  </a:ext>
                </a:extLst>
              </p:cNvPr>
              <p:cNvGrpSpPr/>
              <p:nvPr/>
            </p:nvGrpSpPr>
            <p:grpSpPr>
              <a:xfrm>
                <a:off x="3647014" y="5206095"/>
                <a:ext cx="535590" cy="621284"/>
                <a:chOff x="4295594" y="1594238"/>
                <a:chExt cx="2746140" cy="3185521"/>
              </a:xfrm>
            </p:grpSpPr>
            <p:sp>
              <p:nvSpPr>
                <p:cNvPr id="987" name="六角形 986">
                  <a:extLst>
                    <a:ext uri="{FF2B5EF4-FFF2-40B4-BE49-F238E27FC236}">
                      <a16:creationId xmlns:a16="http://schemas.microsoft.com/office/drawing/2014/main" id="{54505826-0E8C-4695-842A-259036DB09F8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8" name="フリーフォーム: 図形 987">
                  <a:extLst>
                    <a:ext uri="{FF2B5EF4-FFF2-40B4-BE49-F238E27FC236}">
                      <a16:creationId xmlns:a16="http://schemas.microsoft.com/office/drawing/2014/main" id="{D1C11002-1D01-4D60-83C0-F762DB1E0EF9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9" name="フリーフォーム: 図形 988">
                  <a:extLst>
                    <a:ext uri="{FF2B5EF4-FFF2-40B4-BE49-F238E27FC236}">
                      <a16:creationId xmlns:a16="http://schemas.microsoft.com/office/drawing/2014/main" id="{3AA5867B-031C-4664-917B-3145FE5E08D5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19" name="グループ化 918">
                <a:extLst>
                  <a:ext uri="{FF2B5EF4-FFF2-40B4-BE49-F238E27FC236}">
                    <a16:creationId xmlns:a16="http://schemas.microsoft.com/office/drawing/2014/main" id="{0AAE75FF-86A2-40F8-BB74-AC66514BE127}"/>
                  </a:ext>
                </a:extLst>
              </p:cNvPr>
              <p:cNvGrpSpPr/>
              <p:nvPr/>
            </p:nvGrpSpPr>
            <p:grpSpPr>
              <a:xfrm>
                <a:off x="3339705" y="5368530"/>
                <a:ext cx="535590" cy="621284"/>
                <a:chOff x="4295594" y="1594238"/>
                <a:chExt cx="2746140" cy="3185521"/>
              </a:xfrm>
            </p:grpSpPr>
            <p:sp>
              <p:nvSpPr>
                <p:cNvPr id="984" name="六角形 983">
                  <a:extLst>
                    <a:ext uri="{FF2B5EF4-FFF2-40B4-BE49-F238E27FC236}">
                      <a16:creationId xmlns:a16="http://schemas.microsoft.com/office/drawing/2014/main" id="{AA02B14B-FBEE-42F9-A32C-40E129469FC4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5" name="フリーフォーム: 図形 984">
                  <a:extLst>
                    <a:ext uri="{FF2B5EF4-FFF2-40B4-BE49-F238E27FC236}">
                      <a16:creationId xmlns:a16="http://schemas.microsoft.com/office/drawing/2014/main" id="{6A8A3880-CF71-4B17-A073-4A1FA28C2DEC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6" name="フリーフォーム: 図形 985">
                  <a:extLst>
                    <a:ext uri="{FF2B5EF4-FFF2-40B4-BE49-F238E27FC236}">
                      <a16:creationId xmlns:a16="http://schemas.microsoft.com/office/drawing/2014/main" id="{E90BB93B-2E80-46F0-824E-EF2CC4AE9391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20" name="グループ化 919">
                <a:extLst>
                  <a:ext uri="{FF2B5EF4-FFF2-40B4-BE49-F238E27FC236}">
                    <a16:creationId xmlns:a16="http://schemas.microsoft.com/office/drawing/2014/main" id="{D9C33D3C-1003-484C-9B12-E35DA51423A7}"/>
                  </a:ext>
                </a:extLst>
              </p:cNvPr>
              <p:cNvGrpSpPr/>
              <p:nvPr/>
            </p:nvGrpSpPr>
            <p:grpSpPr>
              <a:xfrm>
                <a:off x="3045566" y="5530965"/>
                <a:ext cx="535590" cy="621284"/>
                <a:chOff x="4295594" y="1594238"/>
                <a:chExt cx="2746140" cy="3185521"/>
              </a:xfrm>
            </p:grpSpPr>
            <p:sp>
              <p:nvSpPr>
                <p:cNvPr id="981" name="六角形 980">
                  <a:extLst>
                    <a:ext uri="{FF2B5EF4-FFF2-40B4-BE49-F238E27FC236}">
                      <a16:creationId xmlns:a16="http://schemas.microsoft.com/office/drawing/2014/main" id="{EA5EB56A-F941-4D88-B620-DD73153B0861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2" name="フリーフォーム: 図形 981">
                  <a:extLst>
                    <a:ext uri="{FF2B5EF4-FFF2-40B4-BE49-F238E27FC236}">
                      <a16:creationId xmlns:a16="http://schemas.microsoft.com/office/drawing/2014/main" id="{EE0101EC-8179-44F1-9EDD-5B01F631DE3B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3" name="フリーフォーム: 図形 982">
                  <a:extLst>
                    <a:ext uri="{FF2B5EF4-FFF2-40B4-BE49-F238E27FC236}">
                      <a16:creationId xmlns:a16="http://schemas.microsoft.com/office/drawing/2014/main" id="{871F464D-A5CD-42A8-B818-0EAF7456A846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21" name="グループ化 920">
                <a:extLst>
                  <a:ext uri="{FF2B5EF4-FFF2-40B4-BE49-F238E27FC236}">
                    <a16:creationId xmlns:a16="http://schemas.microsoft.com/office/drawing/2014/main" id="{BDFE0EEC-F19A-4DF3-8C24-E67C64308066}"/>
                  </a:ext>
                </a:extLst>
              </p:cNvPr>
              <p:cNvGrpSpPr/>
              <p:nvPr/>
            </p:nvGrpSpPr>
            <p:grpSpPr>
              <a:xfrm>
                <a:off x="2751427" y="5697790"/>
                <a:ext cx="535590" cy="621284"/>
                <a:chOff x="4295594" y="1594238"/>
                <a:chExt cx="2746140" cy="3185521"/>
              </a:xfrm>
            </p:grpSpPr>
            <p:sp>
              <p:nvSpPr>
                <p:cNvPr id="978" name="六角形 977">
                  <a:extLst>
                    <a:ext uri="{FF2B5EF4-FFF2-40B4-BE49-F238E27FC236}">
                      <a16:creationId xmlns:a16="http://schemas.microsoft.com/office/drawing/2014/main" id="{CD9ACFEC-80A3-4CB0-B981-206593B6B7E2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9" name="フリーフォーム: 図形 978">
                  <a:extLst>
                    <a:ext uri="{FF2B5EF4-FFF2-40B4-BE49-F238E27FC236}">
                      <a16:creationId xmlns:a16="http://schemas.microsoft.com/office/drawing/2014/main" id="{9E900232-53B4-4831-9E3E-7AD2DD3DA7CC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0" name="フリーフォーム: 図形 979">
                  <a:extLst>
                    <a:ext uri="{FF2B5EF4-FFF2-40B4-BE49-F238E27FC236}">
                      <a16:creationId xmlns:a16="http://schemas.microsoft.com/office/drawing/2014/main" id="{B4C13C32-0A84-4C68-ADF0-F808C2DA835D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22" name="グループ化 921">
                <a:extLst>
                  <a:ext uri="{FF2B5EF4-FFF2-40B4-BE49-F238E27FC236}">
                    <a16:creationId xmlns:a16="http://schemas.microsoft.com/office/drawing/2014/main" id="{555B96F7-D465-4E49-BB3E-3549F355A717}"/>
                  </a:ext>
                </a:extLst>
              </p:cNvPr>
              <p:cNvGrpSpPr/>
              <p:nvPr/>
            </p:nvGrpSpPr>
            <p:grpSpPr>
              <a:xfrm>
                <a:off x="642910" y="4867049"/>
                <a:ext cx="535590" cy="621284"/>
                <a:chOff x="4295594" y="1594238"/>
                <a:chExt cx="2746140" cy="3185521"/>
              </a:xfrm>
            </p:grpSpPr>
            <p:sp>
              <p:nvSpPr>
                <p:cNvPr id="975" name="六角形 974">
                  <a:extLst>
                    <a:ext uri="{FF2B5EF4-FFF2-40B4-BE49-F238E27FC236}">
                      <a16:creationId xmlns:a16="http://schemas.microsoft.com/office/drawing/2014/main" id="{345102A3-02D1-4AC0-915D-C68E4E4526CA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6" name="フリーフォーム: 図形 975">
                  <a:extLst>
                    <a:ext uri="{FF2B5EF4-FFF2-40B4-BE49-F238E27FC236}">
                      <a16:creationId xmlns:a16="http://schemas.microsoft.com/office/drawing/2014/main" id="{96E9B688-4D6D-4171-8614-89293163C0BD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7" name="フリーフォーム: 図形 976">
                  <a:extLst>
                    <a:ext uri="{FF2B5EF4-FFF2-40B4-BE49-F238E27FC236}">
                      <a16:creationId xmlns:a16="http://schemas.microsoft.com/office/drawing/2014/main" id="{2556F95D-E795-4F70-B97B-212BBC3776DB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23" name="グループ化 922">
                <a:extLst>
                  <a:ext uri="{FF2B5EF4-FFF2-40B4-BE49-F238E27FC236}">
                    <a16:creationId xmlns:a16="http://schemas.microsoft.com/office/drawing/2014/main" id="{FA19980F-DE92-423B-8671-ADEF4B0B809D}"/>
                  </a:ext>
                </a:extLst>
              </p:cNvPr>
              <p:cNvGrpSpPr/>
              <p:nvPr/>
            </p:nvGrpSpPr>
            <p:grpSpPr>
              <a:xfrm>
                <a:off x="954610" y="5020704"/>
                <a:ext cx="535590" cy="621284"/>
                <a:chOff x="4295594" y="1594238"/>
                <a:chExt cx="2746140" cy="3185521"/>
              </a:xfrm>
            </p:grpSpPr>
            <p:sp>
              <p:nvSpPr>
                <p:cNvPr id="972" name="六角形 971">
                  <a:extLst>
                    <a:ext uri="{FF2B5EF4-FFF2-40B4-BE49-F238E27FC236}">
                      <a16:creationId xmlns:a16="http://schemas.microsoft.com/office/drawing/2014/main" id="{4ED16C5E-903B-4433-A4CC-18F5A5030B2D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3" name="フリーフォーム: 図形 972">
                  <a:extLst>
                    <a:ext uri="{FF2B5EF4-FFF2-40B4-BE49-F238E27FC236}">
                      <a16:creationId xmlns:a16="http://schemas.microsoft.com/office/drawing/2014/main" id="{81AA3D22-6997-4D49-8CD6-D998D1767426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4" name="フリーフォーム: 図形 973">
                  <a:extLst>
                    <a:ext uri="{FF2B5EF4-FFF2-40B4-BE49-F238E27FC236}">
                      <a16:creationId xmlns:a16="http://schemas.microsoft.com/office/drawing/2014/main" id="{7A76FC10-6412-4551-9358-A76FDF1BDB8D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24" name="グループ化 923">
                <a:extLst>
                  <a:ext uri="{FF2B5EF4-FFF2-40B4-BE49-F238E27FC236}">
                    <a16:creationId xmlns:a16="http://schemas.microsoft.com/office/drawing/2014/main" id="{730D5D98-458F-4246-B235-25F314A69D86}"/>
                  </a:ext>
                </a:extLst>
              </p:cNvPr>
              <p:cNvGrpSpPr/>
              <p:nvPr/>
            </p:nvGrpSpPr>
            <p:grpSpPr>
              <a:xfrm>
                <a:off x="1248749" y="5183139"/>
                <a:ext cx="535590" cy="621284"/>
                <a:chOff x="4295594" y="1594238"/>
                <a:chExt cx="2746140" cy="3185521"/>
              </a:xfrm>
            </p:grpSpPr>
            <p:sp>
              <p:nvSpPr>
                <p:cNvPr id="969" name="六角形 968">
                  <a:extLst>
                    <a:ext uri="{FF2B5EF4-FFF2-40B4-BE49-F238E27FC236}">
                      <a16:creationId xmlns:a16="http://schemas.microsoft.com/office/drawing/2014/main" id="{B1329843-5682-470A-A582-150DDC28F391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0" name="フリーフォーム: 図形 969">
                  <a:extLst>
                    <a:ext uri="{FF2B5EF4-FFF2-40B4-BE49-F238E27FC236}">
                      <a16:creationId xmlns:a16="http://schemas.microsoft.com/office/drawing/2014/main" id="{8F1BFAA1-EB2A-4562-94CA-0D54EAD5F203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1" name="フリーフォーム: 図形 970">
                  <a:extLst>
                    <a:ext uri="{FF2B5EF4-FFF2-40B4-BE49-F238E27FC236}">
                      <a16:creationId xmlns:a16="http://schemas.microsoft.com/office/drawing/2014/main" id="{E3932869-CF7B-46F6-A505-28FEAEBEC94A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25" name="グループ化 924">
                <a:extLst>
                  <a:ext uri="{FF2B5EF4-FFF2-40B4-BE49-F238E27FC236}">
                    <a16:creationId xmlns:a16="http://schemas.microsoft.com/office/drawing/2014/main" id="{649347E1-AD86-429E-8316-F093F5961632}"/>
                  </a:ext>
                </a:extLst>
              </p:cNvPr>
              <p:cNvGrpSpPr/>
              <p:nvPr/>
            </p:nvGrpSpPr>
            <p:grpSpPr>
              <a:xfrm>
                <a:off x="1542888" y="5345574"/>
                <a:ext cx="535590" cy="621284"/>
                <a:chOff x="4295594" y="1594238"/>
                <a:chExt cx="2746140" cy="3185521"/>
              </a:xfrm>
            </p:grpSpPr>
            <p:sp>
              <p:nvSpPr>
                <p:cNvPr id="966" name="六角形 965">
                  <a:extLst>
                    <a:ext uri="{FF2B5EF4-FFF2-40B4-BE49-F238E27FC236}">
                      <a16:creationId xmlns:a16="http://schemas.microsoft.com/office/drawing/2014/main" id="{3913724A-2988-49FA-A707-E1CAF210B726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7" name="フリーフォーム: 図形 966">
                  <a:extLst>
                    <a:ext uri="{FF2B5EF4-FFF2-40B4-BE49-F238E27FC236}">
                      <a16:creationId xmlns:a16="http://schemas.microsoft.com/office/drawing/2014/main" id="{F31FF529-9DB0-4329-817B-8BB35B3A07E8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8" name="フリーフォーム: 図形 967">
                  <a:extLst>
                    <a:ext uri="{FF2B5EF4-FFF2-40B4-BE49-F238E27FC236}">
                      <a16:creationId xmlns:a16="http://schemas.microsoft.com/office/drawing/2014/main" id="{F0418CEA-270B-4299-872C-D18EACF1C5C3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26" name="グループ化 925">
                <a:extLst>
                  <a:ext uri="{FF2B5EF4-FFF2-40B4-BE49-F238E27FC236}">
                    <a16:creationId xmlns:a16="http://schemas.microsoft.com/office/drawing/2014/main" id="{86ED3008-BDB0-4D6E-9ACF-946C1AE48B09}"/>
                  </a:ext>
                </a:extLst>
              </p:cNvPr>
              <p:cNvGrpSpPr/>
              <p:nvPr/>
            </p:nvGrpSpPr>
            <p:grpSpPr>
              <a:xfrm>
                <a:off x="1837027" y="5508009"/>
                <a:ext cx="535590" cy="621284"/>
                <a:chOff x="4295594" y="1594238"/>
                <a:chExt cx="2746140" cy="3185521"/>
              </a:xfrm>
            </p:grpSpPr>
            <p:sp>
              <p:nvSpPr>
                <p:cNvPr id="963" name="六角形 962">
                  <a:extLst>
                    <a:ext uri="{FF2B5EF4-FFF2-40B4-BE49-F238E27FC236}">
                      <a16:creationId xmlns:a16="http://schemas.microsoft.com/office/drawing/2014/main" id="{1138BE06-DB8E-48DD-A0B2-F1581A2CCCE0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4" name="フリーフォーム: 図形 963">
                  <a:extLst>
                    <a:ext uri="{FF2B5EF4-FFF2-40B4-BE49-F238E27FC236}">
                      <a16:creationId xmlns:a16="http://schemas.microsoft.com/office/drawing/2014/main" id="{3AD0903D-7328-4201-B472-C1F1457049E8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5" name="フリーフォーム: 図形 964">
                  <a:extLst>
                    <a:ext uri="{FF2B5EF4-FFF2-40B4-BE49-F238E27FC236}">
                      <a16:creationId xmlns:a16="http://schemas.microsoft.com/office/drawing/2014/main" id="{63D3A62B-F426-4844-A6A2-5C4101829B55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27" name="グループ化 926">
                <a:extLst>
                  <a:ext uri="{FF2B5EF4-FFF2-40B4-BE49-F238E27FC236}">
                    <a16:creationId xmlns:a16="http://schemas.microsoft.com/office/drawing/2014/main" id="{3E00F415-5CB5-4AF2-9A5C-FF2533E4CA53}"/>
                  </a:ext>
                </a:extLst>
              </p:cNvPr>
              <p:cNvGrpSpPr/>
              <p:nvPr/>
            </p:nvGrpSpPr>
            <p:grpSpPr>
              <a:xfrm>
                <a:off x="2138951" y="5680537"/>
                <a:ext cx="535590" cy="621284"/>
                <a:chOff x="4295594" y="1594238"/>
                <a:chExt cx="2746140" cy="3185521"/>
              </a:xfrm>
            </p:grpSpPr>
            <p:sp>
              <p:nvSpPr>
                <p:cNvPr id="960" name="六角形 959">
                  <a:extLst>
                    <a:ext uri="{FF2B5EF4-FFF2-40B4-BE49-F238E27FC236}">
                      <a16:creationId xmlns:a16="http://schemas.microsoft.com/office/drawing/2014/main" id="{FED3FE37-1134-45BB-BEC3-655C0389DFEE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1" name="フリーフォーム: 図形 960">
                  <a:extLst>
                    <a:ext uri="{FF2B5EF4-FFF2-40B4-BE49-F238E27FC236}">
                      <a16:creationId xmlns:a16="http://schemas.microsoft.com/office/drawing/2014/main" id="{DA2A28D0-F075-49E4-9FA6-A0D8348CCC57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2" name="フリーフォーム: 図形 961">
                  <a:extLst>
                    <a:ext uri="{FF2B5EF4-FFF2-40B4-BE49-F238E27FC236}">
                      <a16:creationId xmlns:a16="http://schemas.microsoft.com/office/drawing/2014/main" id="{EA351A45-FABD-4CC6-AC3F-B39F6161A232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28" name="グループ化 927">
                <a:extLst>
                  <a:ext uri="{FF2B5EF4-FFF2-40B4-BE49-F238E27FC236}">
                    <a16:creationId xmlns:a16="http://schemas.microsoft.com/office/drawing/2014/main" id="{2F8BB84D-7D57-4FE6-A3DE-DE7A37243F81}"/>
                  </a:ext>
                </a:extLst>
              </p:cNvPr>
              <p:cNvGrpSpPr/>
              <p:nvPr/>
            </p:nvGrpSpPr>
            <p:grpSpPr>
              <a:xfrm>
                <a:off x="2440876" y="5861692"/>
                <a:ext cx="535590" cy="621284"/>
                <a:chOff x="4295594" y="1594238"/>
                <a:chExt cx="2746140" cy="3185521"/>
              </a:xfrm>
            </p:grpSpPr>
            <p:sp>
              <p:nvSpPr>
                <p:cNvPr id="957" name="六角形 956">
                  <a:extLst>
                    <a:ext uri="{FF2B5EF4-FFF2-40B4-BE49-F238E27FC236}">
                      <a16:creationId xmlns:a16="http://schemas.microsoft.com/office/drawing/2014/main" id="{CC1D8BA7-60F9-4C97-834C-4AAB6EAECC5A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8" name="フリーフォーム: 図形 957">
                  <a:extLst>
                    <a:ext uri="{FF2B5EF4-FFF2-40B4-BE49-F238E27FC236}">
                      <a16:creationId xmlns:a16="http://schemas.microsoft.com/office/drawing/2014/main" id="{221F602F-F956-4C3A-9444-320DAA33A46D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9" name="フリーフォーム: 図形 958">
                  <a:extLst>
                    <a:ext uri="{FF2B5EF4-FFF2-40B4-BE49-F238E27FC236}">
                      <a16:creationId xmlns:a16="http://schemas.microsoft.com/office/drawing/2014/main" id="{566062CF-18BF-4B2D-ACE1-4C8C8674BFA5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29" name="グループ化 928">
                <a:extLst>
                  <a:ext uri="{FF2B5EF4-FFF2-40B4-BE49-F238E27FC236}">
                    <a16:creationId xmlns:a16="http://schemas.microsoft.com/office/drawing/2014/main" id="{E4A05FD6-8C73-45D6-B603-2A5501893579}"/>
                  </a:ext>
                </a:extLst>
              </p:cNvPr>
              <p:cNvGrpSpPr/>
              <p:nvPr/>
            </p:nvGrpSpPr>
            <p:grpSpPr>
              <a:xfrm>
                <a:off x="323733" y="5030951"/>
                <a:ext cx="535590" cy="621284"/>
                <a:chOff x="4295594" y="1594238"/>
                <a:chExt cx="2746140" cy="3185521"/>
              </a:xfrm>
            </p:grpSpPr>
            <p:sp>
              <p:nvSpPr>
                <p:cNvPr id="954" name="六角形 953">
                  <a:extLst>
                    <a:ext uri="{FF2B5EF4-FFF2-40B4-BE49-F238E27FC236}">
                      <a16:creationId xmlns:a16="http://schemas.microsoft.com/office/drawing/2014/main" id="{90602F1A-D4BF-4F7F-9D77-C936A2D484DE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5" name="フリーフォーム: 図形 954">
                  <a:extLst>
                    <a:ext uri="{FF2B5EF4-FFF2-40B4-BE49-F238E27FC236}">
                      <a16:creationId xmlns:a16="http://schemas.microsoft.com/office/drawing/2014/main" id="{9B1DE9B5-41D4-4976-8F64-3CAC6FC955FB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6" name="フリーフォーム: 図形 955">
                  <a:extLst>
                    <a:ext uri="{FF2B5EF4-FFF2-40B4-BE49-F238E27FC236}">
                      <a16:creationId xmlns:a16="http://schemas.microsoft.com/office/drawing/2014/main" id="{4936406F-AC56-4BD5-AE29-08829ACF5068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30" name="グループ化 929">
                <a:extLst>
                  <a:ext uri="{FF2B5EF4-FFF2-40B4-BE49-F238E27FC236}">
                    <a16:creationId xmlns:a16="http://schemas.microsoft.com/office/drawing/2014/main" id="{F18F1777-C935-40AE-BC6F-63BB48567EFA}"/>
                  </a:ext>
                </a:extLst>
              </p:cNvPr>
              <p:cNvGrpSpPr/>
              <p:nvPr/>
            </p:nvGrpSpPr>
            <p:grpSpPr>
              <a:xfrm>
                <a:off x="635433" y="5184606"/>
                <a:ext cx="535590" cy="621284"/>
                <a:chOff x="4295594" y="1594238"/>
                <a:chExt cx="2746140" cy="3185521"/>
              </a:xfrm>
            </p:grpSpPr>
            <p:sp>
              <p:nvSpPr>
                <p:cNvPr id="951" name="六角形 950">
                  <a:extLst>
                    <a:ext uri="{FF2B5EF4-FFF2-40B4-BE49-F238E27FC236}">
                      <a16:creationId xmlns:a16="http://schemas.microsoft.com/office/drawing/2014/main" id="{7E30C204-21F4-4D75-8A2E-5491E7156DB0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2" name="フリーフォーム: 図形 951">
                  <a:extLst>
                    <a:ext uri="{FF2B5EF4-FFF2-40B4-BE49-F238E27FC236}">
                      <a16:creationId xmlns:a16="http://schemas.microsoft.com/office/drawing/2014/main" id="{023D2A0D-C8DB-4A4C-89AA-AAD59ABFD567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3" name="フリーフォーム: 図形 952">
                  <a:extLst>
                    <a:ext uri="{FF2B5EF4-FFF2-40B4-BE49-F238E27FC236}">
                      <a16:creationId xmlns:a16="http://schemas.microsoft.com/office/drawing/2014/main" id="{3665217B-72D6-48C2-9F18-0F7150BDA4B0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31" name="グループ化 930">
                <a:extLst>
                  <a:ext uri="{FF2B5EF4-FFF2-40B4-BE49-F238E27FC236}">
                    <a16:creationId xmlns:a16="http://schemas.microsoft.com/office/drawing/2014/main" id="{CCAFDF62-ACD5-476F-9474-7F47C1324BEB}"/>
                  </a:ext>
                </a:extLst>
              </p:cNvPr>
              <p:cNvGrpSpPr/>
              <p:nvPr/>
            </p:nvGrpSpPr>
            <p:grpSpPr>
              <a:xfrm>
                <a:off x="929572" y="5347041"/>
                <a:ext cx="535590" cy="621284"/>
                <a:chOff x="4295594" y="1594238"/>
                <a:chExt cx="2746140" cy="3185521"/>
              </a:xfrm>
            </p:grpSpPr>
            <p:sp>
              <p:nvSpPr>
                <p:cNvPr id="948" name="六角形 947">
                  <a:extLst>
                    <a:ext uri="{FF2B5EF4-FFF2-40B4-BE49-F238E27FC236}">
                      <a16:creationId xmlns:a16="http://schemas.microsoft.com/office/drawing/2014/main" id="{CA527687-AA53-43C1-8630-AABC361812D3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9" name="フリーフォーム: 図形 948">
                  <a:extLst>
                    <a:ext uri="{FF2B5EF4-FFF2-40B4-BE49-F238E27FC236}">
                      <a16:creationId xmlns:a16="http://schemas.microsoft.com/office/drawing/2014/main" id="{B10E5B24-7B1D-4987-8BB1-D92CBC5FAC81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0" name="フリーフォーム: 図形 949">
                  <a:extLst>
                    <a:ext uri="{FF2B5EF4-FFF2-40B4-BE49-F238E27FC236}">
                      <a16:creationId xmlns:a16="http://schemas.microsoft.com/office/drawing/2014/main" id="{93B3EB7E-00A7-44FC-8212-C1AFC0B7EF66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32" name="グループ化 931">
                <a:extLst>
                  <a:ext uri="{FF2B5EF4-FFF2-40B4-BE49-F238E27FC236}">
                    <a16:creationId xmlns:a16="http://schemas.microsoft.com/office/drawing/2014/main" id="{93570DF0-F858-4D96-8D73-41C49F1D044F}"/>
                  </a:ext>
                </a:extLst>
              </p:cNvPr>
              <p:cNvGrpSpPr/>
              <p:nvPr/>
            </p:nvGrpSpPr>
            <p:grpSpPr>
              <a:xfrm>
                <a:off x="1223711" y="5509476"/>
                <a:ext cx="535590" cy="621284"/>
                <a:chOff x="4295594" y="1594238"/>
                <a:chExt cx="2746140" cy="3185521"/>
              </a:xfrm>
            </p:grpSpPr>
            <p:sp>
              <p:nvSpPr>
                <p:cNvPr id="945" name="六角形 944">
                  <a:extLst>
                    <a:ext uri="{FF2B5EF4-FFF2-40B4-BE49-F238E27FC236}">
                      <a16:creationId xmlns:a16="http://schemas.microsoft.com/office/drawing/2014/main" id="{31A15C63-ED52-4026-B742-781B6AF60388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6" name="フリーフォーム: 図形 945">
                  <a:extLst>
                    <a:ext uri="{FF2B5EF4-FFF2-40B4-BE49-F238E27FC236}">
                      <a16:creationId xmlns:a16="http://schemas.microsoft.com/office/drawing/2014/main" id="{64196E07-CC23-47E4-B938-610267E5F5F9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7" name="フリーフォーム: 図形 946">
                  <a:extLst>
                    <a:ext uri="{FF2B5EF4-FFF2-40B4-BE49-F238E27FC236}">
                      <a16:creationId xmlns:a16="http://schemas.microsoft.com/office/drawing/2014/main" id="{6840C07A-A7F2-4BBD-9870-0EEB926D04AD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33" name="グループ化 932">
                <a:extLst>
                  <a:ext uri="{FF2B5EF4-FFF2-40B4-BE49-F238E27FC236}">
                    <a16:creationId xmlns:a16="http://schemas.microsoft.com/office/drawing/2014/main" id="{0CB42D88-7277-4953-9817-F4C663B38035}"/>
                  </a:ext>
                </a:extLst>
              </p:cNvPr>
              <p:cNvGrpSpPr/>
              <p:nvPr/>
            </p:nvGrpSpPr>
            <p:grpSpPr>
              <a:xfrm>
                <a:off x="1517850" y="5671911"/>
                <a:ext cx="535590" cy="621284"/>
                <a:chOff x="4295594" y="1594238"/>
                <a:chExt cx="2746140" cy="3185521"/>
              </a:xfrm>
            </p:grpSpPr>
            <p:sp>
              <p:nvSpPr>
                <p:cNvPr id="942" name="六角形 941">
                  <a:extLst>
                    <a:ext uri="{FF2B5EF4-FFF2-40B4-BE49-F238E27FC236}">
                      <a16:creationId xmlns:a16="http://schemas.microsoft.com/office/drawing/2014/main" id="{433C04BB-D4AF-4923-80BE-EAEB5669D54C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3" name="フリーフォーム: 図形 942">
                  <a:extLst>
                    <a:ext uri="{FF2B5EF4-FFF2-40B4-BE49-F238E27FC236}">
                      <a16:creationId xmlns:a16="http://schemas.microsoft.com/office/drawing/2014/main" id="{91D7DAAE-CD57-44E7-968F-E57283E40D40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4" name="フリーフォーム: 図形 943">
                  <a:extLst>
                    <a:ext uri="{FF2B5EF4-FFF2-40B4-BE49-F238E27FC236}">
                      <a16:creationId xmlns:a16="http://schemas.microsoft.com/office/drawing/2014/main" id="{8AAE2983-F4BC-49EA-8DAD-01CE3C174998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34" name="グループ化 933">
                <a:extLst>
                  <a:ext uri="{FF2B5EF4-FFF2-40B4-BE49-F238E27FC236}">
                    <a16:creationId xmlns:a16="http://schemas.microsoft.com/office/drawing/2014/main" id="{2B863030-71EE-42DE-99BE-ACFB54F84F77}"/>
                  </a:ext>
                </a:extLst>
              </p:cNvPr>
              <p:cNvGrpSpPr/>
              <p:nvPr/>
            </p:nvGrpSpPr>
            <p:grpSpPr>
              <a:xfrm>
                <a:off x="1819774" y="5844439"/>
                <a:ext cx="535590" cy="621284"/>
                <a:chOff x="4295594" y="1594238"/>
                <a:chExt cx="2746140" cy="3185521"/>
              </a:xfrm>
            </p:grpSpPr>
            <p:sp>
              <p:nvSpPr>
                <p:cNvPr id="939" name="六角形 938">
                  <a:extLst>
                    <a:ext uri="{FF2B5EF4-FFF2-40B4-BE49-F238E27FC236}">
                      <a16:creationId xmlns:a16="http://schemas.microsoft.com/office/drawing/2014/main" id="{73FDA132-F2E5-4CCE-81EE-7E0C6A3B93E1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0" name="フリーフォーム: 図形 939">
                  <a:extLst>
                    <a:ext uri="{FF2B5EF4-FFF2-40B4-BE49-F238E27FC236}">
                      <a16:creationId xmlns:a16="http://schemas.microsoft.com/office/drawing/2014/main" id="{F6805B2F-31BD-471C-98D2-1695B891E513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1" name="フリーフォーム: 図形 940">
                  <a:extLst>
                    <a:ext uri="{FF2B5EF4-FFF2-40B4-BE49-F238E27FC236}">
                      <a16:creationId xmlns:a16="http://schemas.microsoft.com/office/drawing/2014/main" id="{F49D8990-959E-489D-8DF6-C888DA3ED07A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35" name="グループ化 934">
                <a:extLst>
                  <a:ext uri="{FF2B5EF4-FFF2-40B4-BE49-F238E27FC236}">
                    <a16:creationId xmlns:a16="http://schemas.microsoft.com/office/drawing/2014/main" id="{4C7AE031-350E-48A5-B164-F96EBC51ACF4}"/>
                  </a:ext>
                </a:extLst>
              </p:cNvPr>
              <p:cNvGrpSpPr/>
              <p:nvPr/>
            </p:nvGrpSpPr>
            <p:grpSpPr>
              <a:xfrm>
                <a:off x="2121699" y="6025594"/>
                <a:ext cx="535590" cy="621284"/>
                <a:chOff x="4295594" y="1594238"/>
                <a:chExt cx="2746140" cy="3185521"/>
              </a:xfrm>
            </p:grpSpPr>
            <p:sp>
              <p:nvSpPr>
                <p:cNvPr id="936" name="六角形 935">
                  <a:extLst>
                    <a:ext uri="{FF2B5EF4-FFF2-40B4-BE49-F238E27FC236}">
                      <a16:creationId xmlns:a16="http://schemas.microsoft.com/office/drawing/2014/main" id="{97838374-C21A-480B-ABD1-44B5DF09E315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7" name="フリーフォーム: 図形 936">
                  <a:extLst>
                    <a:ext uri="{FF2B5EF4-FFF2-40B4-BE49-F238E27FC236}">
                      <a16:creationId xmlns:a16="http://schemas.microsoft.com/office/drawing/2014/main" id="{2F3BB397-251E-4BAE-8D7E-1DED1D33E07B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8" name="フリーフォーム: 図形 937">
                  <a:extLst>
                    <a:ext uri="{FF2B5EF4-FFF2-40B4-BE49-F238E27FC236}">
                      <a16:creationId xmlns:a16="http://schemas.microsoft.com/office/drawing/2014/main" id="{223EF2AB-8E3D-4364-B98E-BBD52310DC14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84" name="グループ化 1183">
              <a:extLst>
                <a:ext uri="{FF2B5EF4-FFF2-40B4-BE49-F238E27FC236}">
                  <a16:creationId xmlns:a16="http://schemas.microsoft.com/office/drawing/2014/main" id="{44069E7D-74BB-44AC-8957-D5FA33C06025}"/>
                </a:ext>
              </a:extLst>
            </p:cNvPr>
            <p:cNvGrpSpPr/>
            <p:nvPr/>
          </p:nvGrpSpPr>
          <p:grpSpPr>
            <a:xfrm>
              <a:off x="3495393" y="978361"/>
              <a:ext cx="2932604" cy="1911984"/>
              <a:chOff x="848544" y="2377990"/>
              <a:chExt cx="2932604" cy="1911984"/>
            </a:xfrm>
          </p:grpSpPr>
          <p:grpSp>
            <p:nvGrpSpPr>
              <p:cNvPr id="1185" name="グループ化 1184">
                <a:extLst>
                  <a:ext uri="{FF2B5EF4-FFF2-40B4-BE49-F238E27FC236}">
                    <a16:creationId xmlns:a16="http://schemas.microsoft.com/office/drawing/2014/main" id="{5DE3410C-4B37-4326-925F-406C0146F41B}"/>
                  </a:ext>
                </a:extLst>
              </p:cNvPr>
              <p:cNvGrpSpPr/>
              <p:nvPr/>
            </p:nvGrpSpPr>
            <p:grpSpPr>
              <a:xfrm>
                <a:off x="2051441" y="2377990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282" name="六角形 1281">
                  <a:extLst>
                    <a:ext uri="{FF2B5EF4-FFF2-40B4-BE49-F238E27FC236}">
                      <a16:creationId xmlns:a16="http://schemas.microsoft.com/office/drawing/2014/main" id="{0ED3BDCF-7427-4D1A-AE2A-6D7D0E1FF126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3" name="フリーフォーム: 図形 1282">
                  <a:extLst>
                    <a:ext uri="{FF2B5EF4-FFF2-40B4-BE49-F238E27FC236}">
                      <a16:creationId xmlns:a16="http://schemas.microsoft.com/office/drawing/2014/main" id="{AD2CA67D-B86F-453E-B4B6-4ED2ED55373F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4" name="フリーフォーム: 図形 1283">
                  <a:extLst>
                    <a:ext uri="{FF2B5EF4-FFF2-40B4-BE49-F238E27FC236}">
                      <a16:creationId xmlns:a16="http://schemas.microsoft.com/office/drawing/2014/main" id="{9C7D07D7-0710-422D-905A-CD4060FECEA4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86" name="グループ化 1185">
                <a:extLst>
                  <a:ext uri="{FF2B5EF4-FFF2-40B4-BE49-F238E27FC236}">
                    <a16:creationId xmlns:a16="http://schemas.microsoft.com/office/drawing/2014/main" id="{59A56F2F-FFDA-4F84-B64A-9407306C5D39}"/>
                  </a:ext>
                </a:extLst>
              </p:cNvPr>
              <p:cNvGrpSpPr/>
              <p:nvPr/>
            </p:nvGrpSpPr>
            <p:grpSpPr>
              <a:xfrm>
                <a:off x="2363141" y="2531645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279" name="六角形 1278">
                  <a:extLst>
                    <a:ext uri="{FF2B5EF4-FFF2-40B4-BE49-F238E27FC236}">
                      <a16:creationId xmlns:a16="http://schemas.microsoft.com/office/drawing/2014/main" id="{C0FB079E-3566-4870-97DA-D4E44E95581C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0" name="フリーフォーム: 図形 1279">
                  <a:extLst>
                    <a:ext uri="{FF2B5EF4-FFF2-40B4-BE49-F238E27FC236}">
                      <a16:creationId xmlns:a16="http://schemas.microsoft.com/office/drawing/2014/main" id="{4FD4D562-BBEC-4177-AC8C-0293EB290F14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1" name="フリーフォーム: 図形 1280">
                  <a:extLst>
                    <a:ext uri="{FF2B5EF4-FFF2-40B4-BE49-F238E27FC236}">
                      <a16:creationId xmlns:a16="http://schemas.microsoft.com/office/drawing/2014/main" id="{F1CF3007-AFE1-422D-B965-2C0D0917B542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87" name="グループ化 1186">
                <a:extLst>
                  <a:ext uri="{FF2B5EF4-FFF2-40B4-BE49-F238E27FC236}">
                    <a16:creationId xmlns:a16="http://schemas.microsoft.com/office/drawing/2014/main" id="{E340A393-6019-4C98-B0DD-DEF5FADB20CB}"/>
                  </a:ext>
                </a:extLst>
              </p:cNvPr>
              <p:cNvGrpSpPr/>
              <p:nvPr/>
            </p:nvGrpSpPr>
            <p:grpSpPr>
              <a:xfrm>
                <a:off x="2657280" y="2694080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276" name="六角形 1275">
                  <a:extLst>
                    <a:ext uri="{FF2B5EF4-FFF2-40B4-BE49-F238E27FC236}">
                      <a16:creationId xmlns:a16="http://schemas.microsoft.com/office/drawing/2014/main" id="{60B5E6F6-C8C4-49BE-8E74-893FA09F52A7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7" name="フリーフォーム: 図形 1276">
                  <a:extLst>
                    <a:ext uri="{FF2B5EF4-FFF2-40B4-BE49-F238E27FC236}">
                      <a16:creationId xmlns:a16="http://schemas.microsoft.com/office/drawing/2014/main" id="{2B470CCF-0A40-4970-97E5-421167C29B22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8" name="フリーフォーム: 図形 1277">
                  <a:extLst>
                    <a:ext uri="{FF2B5EF4-FFF2-40B4-BE49-F238E27FC236}">
                      <a16:creationId xmlns:a16="http://schemas.microsoft.com/office/drawing/2014/main" id="{FBB8CC99-EFE6-4546-8AD0-AB55E889513B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88" name="グループ化 1187">
                <a:extLst>
                  <a:ext uri="{FF2B5EF4-FFF2-40B4-BE49-F238E27FC236}">
                    <a16:creationId xmlns:a16="http://schemas.microsoft.com/office/drawing/2014/main" id="{AEBCBA12-76AB-4411-9DFF-45A92484D3C3}"/>
                  </a:ext>
                </a:extLst>
              </p:cNvPr>
              <p:cNvGrpSpPr/>
              <p:nvPr/>
            </p:nvGrpSpPr>
            <p:grpSpPr>
              <a:xfrm>
                <a:off x="2951419" y="2856515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273" name="六角形 1272">
                  <a:extLst>
                    <a:ext uri="{FF2B5EF4-FFF2-40B4-BE49-F238E27FC236}">
                      <a16:creationId xmlns:a16="http://schemas.microsoft.com/office/drawing/2014/main" id="{D043D846-CAE1-4ACF-8433-750A8F4E52FD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4" name="フリーフォーム: 図形 1273">
                  <a:extLst>
                    <a:ext uri="{FF2B5EF4-FFF2-40B4-BE49-F238E27FC236}">
                      <a16:creationId xmlns:a16="http://schemas.microsoft.com/office/drawing/2014/main" id="{8B61631A-DAB2-478E-80AB-7F17685E1E28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5" name="フリーフォーム: 図形 1274">
                  <a:extLst>
                    <a:ext uri="{FF2B5EF4-FFF2-40B4-BE49-F238E27FC236}">
                      <a16:creationId xmlns:a16="http://schemas.microsoft.com/office/drawing/2014/main" id="{7486B0B6-9423-4AE6-BDB9-CC6DE8A90E47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89" name="グループ化 1188">
                <a:extLst>
                  <a:ext uri="{FF2B5EF4-FFF2-40B4-BE49-F238E27FC236}">
                    <a16:creationId xmlns:a16="http://schemas.microsoft.com/office/drawing/2014/main" id="{F2AF31F3-4BFF-4D8F-89A7-F578F7083E13}"/>
                  </a:ext>
                </a:extLst>
              </p:cNvPr>
              <p:cNvGrpSpPr/>
              <p:nvPr/>
            </p:nvGrpSpPr>
            <p:grpSpPr>
              <a:xfrm>
                <a:off x="3245558" y="3018950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270" name="六角形 1269">
                  <a:extLst>
                    <a:ext uri="{FF2B5EF4-FFF2-40B4-BE49-F238E27FC236}">
                      <a16:creationId xmlns:a16="http://schemas.microsoft.com/office/drawing/2014/main" id="{C2AE5130-D88E-4EFE-87AC-3E8E9F6ABEE5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1" name="フリーフォーム: 図形 1270">
                  <a:extLst>
                    <a:ext uri="{FF2B5EF4-FFF2-40B4-BE49-F238E27FC236}">
                      <a16:creationId xmlns:a16="http://schemas.microsoft.com/office/drawing/2014/main" id="{FFBE5B1D-6AD7-40F8-9CAF-1EA0485BAC48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2" name="フリーフォーム: 図形 1271">
                  <a:extLst>
                    <a:ext uri="{FF2B5EF4-FFF2-40B4-BE49-F238E27FC236}">
                      <a16:creationId xmlns:a16="http://schemas.microsoft.com/office/drawing/2014/main" id="{BB929B32-4FAC-4305-8F6C-6074BE00E7D8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90" name="グループ化 1189">
                <a:extLst>
                  <a:ext uri="{FF2B5EF4-FFF2-40B4-BE49-F238E27FC236}">
                    <a16:creationId xmlns:a16="http://schemas.microsoft.com/office/drawing/2014/main" id="{A616348D-D67A-4B5F-8094-B6F2F72232D3}"/>
                  </a:ext>
                </a:extLst>
              </p:cNvPr>
              <p:cNvGrpSpPr/>
              <p:nvPr/>
            </p:nvGrpSpPr>
            <p:grpSpPr>
              <a:xfrm>
                <a:off x="1744132" y="2536035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267" name="六角形 1266">
                  <a:extLst>
                    <a:ext uri="{FF2B5EF4-FFF2-40B4-BE49-F238E27FC236}">
                      <a16:creationId xmlns:a16="http://schemas.microsoft.com/office/drawing/2014/main" id="{BF2CDE39-34DA-4D24-98DF-71D1A228A86E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8" name="フリーフォーム: 図形 1267">
                  <a:extLst>
                    <a:ext uri="{FF2B5EF4-FFF2-40B4-BE49-F238E27FC236}">
                      <a16:creationId xmlns:a16="http://schemas.microsoft.com/office/drawing/2014/main" id="{0F2BE804-FE81-42C7-9579-0FC6D688B68C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9" name="フリーフォーム: 図形 1268">
                  <a:extLst>
                    <a:ext uri="{FF2B5EF4-FFF2-40B4-BE49-F238E27FC236}">
                      <a16:creationId xmlns:a16="http://schemas.microsoft.com/office/drawing/2014/main" id="{51BDEA9C-C0F9-4E79-B97B-003915453533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91" name="グループ化 1190">
                <a:extLst>
                  <a:ext uri="{FF2B5EF4-FFF2-40B4-BE49-F238E27FC236}">
                    <a16:creationId xmlns:a16="http://schemas.microsoft.com/office/drawing/2014/main" id="{8C013F70-0ADE-412B-AD1E-D208523218B7}"/>
                  </a:ext>
                </a:extLst>
              </p:cNvPr>
              <p:cNvGrpSpPr/>
              <p:nvPr/>
            </p:nvGrpSpPr>
            <p:grpSpPr>
              <a:xfrm>
                <a:off x="2055831" y="2689690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264" name="六角形 1263">
                  <a:extLst>
                    <a:ext uri="{FF2B5EF4-FFF2-40B4-BE49-F238E27FC236}">
                      <a16:creationId xmlns:a16="http://schemas.microsoft.com/office/drawing/2014/main" id="{0E66367A-7B55-4A61-A290-6521E00727D1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5" name="フリーフォーム: 図形 1264">
                  <a:extLst>
                    <a:ext uri="{FF2B5EF4-FFF2-40B4-BE49-F238E27FC236}">
                      <a16:creationId xmlns:a16="http://schemas.microsoft.com/office/drawing/2014/main" id="{C7E4E9D4-75A5-4B7C-A106-75F16C4DD856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6" name="フリーフォーム: 図形 1265">
                  <a:extLst>
                    <a:ext uri="{FF2B5EF4-FFF2-40B4-BE49-F238E27FC236}">
                      <a16:creationId xmlns:a16="http://schemas.microsoft.com/office/drawing/2014/main" id="{3CF3BEF4-C2D3-426C-876F-22E177036E86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92" name="グループ化 1191">
                <a:extLst>
                  <a:ext uri="{FF2B5EF4-FFF2-40B4-BE49-F238E27FC236}">
                    <a16:creationId xmlns:a16="http://schemas.microsoft.com/office/drawing/2014/main" id="{AEF2B67C-601F-4929-A48F-EE07DFE0CFAD}"/>
                  </a:ext>
                </a:extLst>
              </p:cNvPr>
              <p:cNvGrpSpPr/>
              <p:nvPr/>
            </p:nvGrpSpPr>
            <p:grpSpPr>
              <a:xfrm>
                <a:off x="2349970" y="2852125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261" name="六角形 1260">
                  <a:extLst>
                    <a:ext uri="{FF2B5EF4-FFF2-40B4-BE49-F238E27FC236}">
                      <a16:creationId xmlns:a16="http://schemas.microsoft.com/office/drawing/2014/main" id="{9BC3EB2E-BA00-4B5A-964E-E7C2AA690164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2" name="フリーフォーム: 図形 1261">
                  <a:extLst>
                    <a:ext uri="{FF2B5EF4-FFF2-40B4-BE49-F238E27FC236}">
                      <a16:creationId xmlns:a16="http://schemas.microsoft.com/office/drawing/2014/main" id="{948B5472-CCDA-421E-B9E2-D9E426F419B6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3" name="フリーフォーム: 図形 1262">
                  <a:extLst>
                    <a:ext uri="{FF2B5EF4-FFF2-40B4-BE49-F238E27FC236}">
                      <a16:creationId xmlns:a16="http://schemas.microsoft.com/office/drawing/2014/main" id="{C0AB6AE5-678D-4D75-ACE7-9D493A7EC360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93" name="グループ化 1192">
                <a:extLst>
                  <a:ext uri="{FF2B5EF4-FFF2-40B4-BE49-F238E27FC236}">
                    <a16:creationId xmlns:a16="http://schemas.microsoft.com/office/drawing/2014/main" id="{9A2223B0-597A-4CED-911F-7130200E25B6}"/>
                  </a:ext>
                </a:extLst>
              </p:cNvPr>
              <p:cNvGrpSpPr/>
              <p:nvPr/>
            </p:nvGrpSpPr>
            <p:grpSpPr>
              <a:xfrm>
                <a:off x="2644109" y="3014560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258" name="六角形 1257">
                  <a:extLst>
                    <a:ext uri="{FF2B5EF4-FFF2-40B4-BE49-F238E27FC236}">
                      <a16:creationId xmlns:a16="http://schemas.microsoft.com/office/drawing/2014/main" id="{BA064CD5-C40A-4B23-9602-7377327DCDB4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9" name="フリーフォーム: 図形 1258">
                  <a:extLst>
                    <a:ext uri="{FF2B5EF4-FFF2-40B4-BE49-F238E27FC236}">
                      <a16:creationId xmlns:a16="http://schemas.microsoft.com/office/drawing/2014/main" id="{42B093D0-B827-44AA-9603-E43F87C7F3CB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0" name="フリーフォーム: 図形 1259">
                  <a:extLst>
                    <a:ext uri="{FF2B5EF4-FFF2-40B4-BE49-F238E27FC236}">
                      <a16:creationId xmlns:a16="http://schemas.microsoft.com/office/drawing/2014/main" id="{658516D6-1F1E-497C-948A-6B657C2999C8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94" name="グループ化 1193">
                <a:extLst>
                  <a:ext uri="{FF2B5EF4-FFF2-40B4-BE49-F238E27FC236}">
                    <a16:creationId xmlns:a16="http://schemas.microsoft.com/office/drawing/2014/main" id="{D3A0D3ED-E292-4660-83B0-D1E9521DB55B}"/>
                  </a:ext>
                </a:extLst>
              </p:cNvPr>
              <p:cNvGrpSpPr/>
              <p:nvPr/>
            </p:nvGrpSpPr>
            <p:grpSpPr>
              <a:xfrm>
                <a:off x="2938248" y="3176995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255" name="六角形 1254">
                  <a:extLst>
                    <a:ext uri="{FF2B5EF4-FFF2-40B4-BE49-F238E27FC236}">
                      <a16:creationId xmlns:a16="http://schemas.microsoft.com/office/drawing/2014/main" id="{CAACE047-20DE-4922-BEAD-CDB895ACB8F6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6" name="フリーフォーム: 図形 1255">
                  <a:extLst>
                    <a:ext uri="{FF2B5EF4-FFF2-40B4-BE49-F238E27FC236}">
                      <a16:creationId xmlns:a16="http://schemas.microsoft.com/office/drawing/2014/main" id="{E3B141D9-1A59-440F-A1C0-25AF250D32AB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7" name="フリーフォーム: 図形 1256">
                  <a:extLst>
                    <a:ext uri="{FF2B5EF4-FFF2-40B4-BE49-F238E27FC236}">
                      <a16:creationId xmlns:a16="http://schemas.microsoft.com/office/drawing/2014/main" id="{93371D61-70BA-4946-907A-3F5F06B801EF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95" name="グループ化 1194">
                <a:extLst>
                  <a:ext uri="{FF2B5EF4-FFF2-40B4-BE49-F238E27FC236}">
                    <a16:creationId xmlns:a16="http://schemas.microsoft.com/office/drawing/2014/main" id="{76534C4E-1672-4A9F-8FC6-C5F8C318F38B}"/>
                  </a:ext>
                </a:extLst>
              </p:cNvPr>
              <p:cNvGrpSpPr/>
              <p:nvPr/>
            </p:nvGrpSpPr>
            <p:grpSpPr>
              <a:xfrm>
                <a:off x="1436822" y="2698470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252" name="六角形 1251">
                  <a:extLst>
                    <a:ext uri="{FF2B5EF4-FFF2-40B4-BE49-F238E27FC236}">
                      <a16:creationId xmlns:a16="http://schemas.microsoft.com/office/drawing/2014/main" id="{7B2DCAD9-9E35-45D5-B082-361E22AD689B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3" name="フリーフォーム: 図形 1252">
                  <a:extLst>
                    <a:ext uri="{FF2B5EF4-FFF2-40B4-BE49-F238E27FC236}">
                      <a16:creationId xmlns:a16="http://schemas.microsoft.com/office/drawing/2014/main" id="{20145178-2E36-4E09-9354-646D46599F40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4" name="フリーフォーム: 図形 1253">
                  <a:extLst>
                    <a:ext uri="{FF2B5EF4-FFF2-40B4-BE49-F238E27FC236}">
                      <a16:creationId xmlns:a16="http://schemas.microsoft.com/office/drawing/2014/main" id="{7081FA7E-39F4-4883-982F-97D92F1CDC17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96" name="グループ化 1195">
                <a:extLst>
                  <a:ext uri="{FF2B5EF4-FFF2-40B4-BE49-F238E27FC236}">
                    <a16:creationId xmlns:a16="http://schemas.microsoft.com/office/drawing/2014/main" id="{4502A69C-25A6-4005-9F2F-BDE1D108857E}"/>
                  </a:ext>
                </a:extLst>
              </p:cNvPr>
              <p:cNvGrpSpPr/>
              <p:nvPr/>
            </p:nvGrpSpPr>
            <p:grpSpPr>
              <a:xfrm>
                <a:off x="1748522" y="2852125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249" name="六角形 1248">
                  <a:extLst>
                    <a:ext uri="{FF2B5EF4-FFF2-40B4-BE49-F238E27FC236}">
                      <a16:creationId xmlns:a16="http://schemas.microsoft.com/office/drawing/2014/main" id="{77DE8F20-2FB8-4914-A933-1A8BB4A40F3D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0" name="フリーフォーム: 図形 1249">
                  <a:extLst>
                    <a:ext uri="{FF2B5EF4-FFF2-40B4-BE49-F238E27FC236}">
                      <a16:creationId xmlns:a16="http://schemas.microsoft.com/office/drawing/2014/main" id="{F0993820-B2DE-4708-94D5-ECD11B27A30A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1" name="フリーフォーム: 図形 1250">
                  <a:extLst>
                    <a:ext uri="{FF2B5EF4-FFF2-40B4-BE49-F238E27FC236}">
                      <a16:creationId xmlns:a16="http://schemas.microsoft.com/office/drawing/2014/main" id="{5AE48092-4397-43E9-98BE-B5D8FFFFF930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97" name="グループ化 1196">
                <a:extLst>
                  <a:ext uri="{FF2B5EF4-FFF2-40B4-BE49-F238E27FC236}">
                    <a16:creationId xmlns:a16="http://schemas.microsoft.com/office/drawing/2014/main" id="{D7EE90D8-1675-426C-83E5-22FE326B8040}"/>
                  </a:ext>
                </a:extLst>
              </p:cNvPr>
              <p:cNvGrpSpPr/>
              <p:nvPr/>
            </p:nvGrpSpPr>
            <p:grpSpPr>
              <a:xfrm>
                <a:off x="2042661" y="3014560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246" name="六角形 1245">
                  <a:extLst>
                    <a:ext uri="{FF2B5EF4-FFF2-40B4-BE49-F238E27FC236}">
                      <a16:creationId xmlns:a16="http://schemas.microsoft.com/office/drawing/2014/main" id="{D4135F84-83B7-453A-B7FB-8014587B09B0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7" name="フリーフォーム: 図形 1246">
                  <a:extLst>
                    <a:ext uri="{FF2B5EF4-FFF2-40B4-BE49-F238E27FC236}">
                      <a16:creationId xmlns:a16="http://schemas.microsoft.com/office/drawing/2014/main" id="{0E4923B1-C7E5-4FBF-8B53-C3DE931E9D78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8" name="フリーフォーム: 図形 1247">
                  <a:extLst>
                    <a:ext uri="{FF2B5EF4-FFF2-40B4-BE49-F238E27FC236}">
                      <a16:creationId xmlns:a16="http://schemas.microsoft.com/office/drawing/2014/main" id="{CF77F26F-3E0D-493F-800D-E57BA979414F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98" name="グループ化 1197">
                <a:extLst>
                  <a:ext uri="{FF2B5EF4-FFF2-40B4-BE49-F238E27FC236}">
                    <a16:creationId xmlns:a16="http://schemas.microsoft.com/office/drawing/2014/main" id="{20CA9738-9D79-472A-ABD9-69DE91F86442}"/>
                  </a:ext>
                </a:extLst>
              </p:cNvPr>
              <p:cNvGrpSpPr/>
              <p:nvPr/>
            </p:nvGrpSpPr>
            <p:grpSpPr>
              <a:xfrm>
                <a:off x="2336800" y="3176995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243" name="六角形 1242">
                  <a:extLst>
                    <a:ext uri="{FF2B5EF4-FFF2-40B4-BE49-F238E27FC236}">
                      <a16:creationId xmlns:a16="http://schemas.microsoft.com/office/drawing/2014/main" id="{A3606C3B-877F-422C-851C-690DED459190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4" name="フリーフォーム: 図形 1243">
                  <a:extLst>
                    <a:ext uri="{FF2B5EF4-FFF2-40B4-BE49-F238E27FC236}">
                      <a16:creationId xmlns:a16="http://schemas.microsoft.com/office/drawing/2014/main" id="{031CF1D2-A436-457E-A8B3-975F229BD75E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5" name="フリーフォーム: 図形 1244">
                  <a:extLst>
                    <a:ext uri="{FF2B5EF4-FFF2-40B4-BE49-F238E27FC236}">
                      <a16:creationId xmlns:a16="http://schemas.microsoft.com/office/drawing/2014/main" id="{E8193AC9-621D-479E-9376-71F740E35D24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99" name="グループ化 1198">
                <a:extLst>
                  <a:ext uri="{FF2B5EF4-FFF2-40B4-BE49-F238E27FC236}">
                    <a16:creationId xmlns:a16="http://schemas.microsoft.com/office/drawing/2014/main" id="{8C97EA2E-FEAC-43B8-A9E6-D25D3C4E14C0}"/>
                  </a:ext>
                </a:extLst>
              </p:cNvPr>
              <p:cNvGrpSpPr/>
              <p:nvPr/>
            </p:nvGrpSpPr>
            <p:grpSpPr>
              <a:xfrm>
                <a:off x="2630939" y="3339430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240" name="六角形 1239">
                  <a:extLst>
                    <a:ext uri="{FF2B5EF4-FFF2-40B4-BE49-F238E27FC236}">
                      <a16:creationId xmlns:a16="http://schemas.microsoft.com/office/drawing/2014/main" id="{7CAD7094-C4C0-4631-92FD-4CA9B27FB4F0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1" name="フリーフォーム: 図形 1240">
                  <a:extLst>
                    <a:ext uri="{FF2B5EF4-FFF2-40B4-BE49-F238E27FC236}">
                      <a16:creationId xmlns:a16="http://schemas.microsoft.com/office/drawing/2014/main" id="{92AE82FE-4CAB-4D8D-8E97-B9C0C2516637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2" name="フリーフォーム: 図形 1241">
                  <a:extLst>
                    <a:ext uri="{FF2B5EF4-FFF2-40B4-BE49-F238E27FC236}">
                      <a16:creationId xmlns:a16="http://schemas.microsoft.com/office/drawing/2014/main" id="{74186584-00BF-4F89-B13E-B93E45120A31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00" name="グループ化 1199">
                <a:extLst>
                  <a:ext uri="{FF2B5EF4-FFF2-40B4-BE49-F238E27FC236}">
                    <a16:creationId xmlns:a16="http://schemas.microsoft.com/office/drawing/2014/main" id="{7E11B4BB-E5DE-40F6-9E85-95AAB4C02817}"/>
                  </a:ext>
                </a:extLst>
              </p:cNvPr>
              <p:cNvGrpSpPr/>
              <p:nvPr/>
            </p:nvGrpSpPr>
            <p:grpSpPr>
              <a:xfrm>
                <a:off x="1142683" y="2860905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237" name="六角形 1236">
                  <a:extLst>
                    <a:ext uri="{FF2B5EF4-FFF2-40B4-BE49-F238E27FC236}">
                      <a16:creationId xmlns:a16="http://schemas.microsoft.com/office/drawing/2014/main" id="{5AB277B1-8911-4E0A-B204-7DE9B7447012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8" name="フリーフォーム: 図形 1237">
                  <a:extLst>
                    <a:ext uri="{FF2B5EF4-FFF2-40B4-BE49-F238E27FC236}">
                      <a16:creationId xmlns:a16="http://schemas.microsoft.com/office/drawing/2014/main" id="{38BEC00E-F31C-4157-B7F6-757C0E94FAB1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9" name="フリーフォーム: 図形 1238">
                  <a:extLst>
                    <a:ext uri="{FF2B5EF4-FFF2-40B4-BE49-F238E27FC236}">
                      <a16:creationId xmlns:a16="http://schemas.microsoft.com/office/drawing/2014/main" id="{97651A96-6BE0-4E1E-ACE6-05769121DA8F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01" name="グループ化 1200">
                <a:extLst>
                  <a:ext uri="{FF2B5EF4-FFF2-40B4-BE49-F238E27FC236}">
                    <a16:creationId xmlns:a16="http://schemas.microsoft.com/office/drawing/2014/main" id="{D025076E-76F6-4324-ACD8-34101BB9720D}"/>
                  </a:ext>
                </a:extLst>
              </p:cNvPr>
              <p:cNvGrpSpPr/>
              <p:nvPr/>
            </p:nvGrpSpPr>
            <p:grpSpPr>
              <a:xfrm>
                <a:off x="1454383" y="3014560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234" name="六角形 1233">
                  <a:extLst>
                    <a:ext uri="{FF2B5EF4-FFF2-40B4-BE49-F238E27FC236}">
                      <a16:creationId xmlns:a16="http://schemas.microsoft.com/office/drawing/2014/main" id="{2A798299-14F6-4FA5-9FB0-9C8EC7B919EB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5" name="フリーフォーム: 図形 1234">
                  <a:extLst>
                    <a:ext uri="{FF2B5EF4-FFF2-40B4-BE49-F238E27FC236}">
                      <a16:creationId xmlns:a16="http://schemas.microsoft.com/office/drawing/2014/main" id="{20B745F0-EF7E-43B8-80F6-02717AB8A7AA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6" name="フリーフォーム: 図形 1235">
                  <a:extLst>
                    <a:ext uri="{FF2B5EF4-FFF2-40B4-BE49-F238E27FC236}">
                      <a16:creationId xmlns:a16="http://schemas.microsoft.com/office/drawing/2014/main" id="{82B6DB0C-D658-462A-A6A5-5B41C228FD8B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02" name="グループ化 1201">
                <a:extLst>
                  <a:ext uri="{FF2B5EF4-FFF2-40B4-BE49-F238E27FC236}">
                    <a16:creationId xmlns:a16="http://schemas.microsoft.com/office/drawing/2014/main" id="{050470E6-5FFE-468B-8B34-942BCD5BB614}"/>
                  </a:ext>
                </a:extLst>
              </p:cNvPr>
              <p:cNvGrpSpPr/>
              <p:nvPr/>
            </p:nvGrpSpPr>
            <p:grpSpPr>
              <a:xfrm>
                <a:off x="1748522" y="3176995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231" name="六角形 1230">
                  <a:extLst>
                    <a:ext uri="{FF2B5EF4-FFF2-40B4-BE49-F238E27FC236}">
                      <a16:creationId xmlns:a16="http://schemas.microsoft.com/office/drawing/2014/main" id="{D15B8417-A3EF-4AD1-8DE7-826F50A86EB7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2" name="フリーフォーム: 図形 1231">
                  <a:extLst>
                    <a:ext uri="{FF2B5EF4-FFF2-40B4-BE49-F238E27FC236}">
                      <a16:creationId xmlns:a16="http://schemas.microsoft.com/office/drawing/2014/main" id="{C837D251-B94E-4C8B-8679-B8F08DA331EC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3" name="フリーフォーム: 図形 1232">
                  <a:extLst>
                    <a:ext uri="{FF2B5EF4-FFF2-40B4-BE49-F238E27FC236}">
                      <a16:creationId xmlns:a16="http://schemas.microsoft.com/office/drawing/2014/main" id="{F2AE044F-CEB7-465C-98A3-93E1EB1AD1CF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03" name="グループ化 1202">
                <a:extLst>
                  <a:ext uri="{FF2B5EF4-FFF2-40B4-BE49-F238E27FC236}">
                    <a16:creationId xmlns:a16="http://schemas.microsoft.com/office/drawing/2014/main" id="{6595D16C-3611-406D-A8A9-9E6224B2C12B}"/>
                  </a:ext>
                </a:extLst>
              </p:cNvPr>
              <p:cNvGrpSpPr/>
              <p:nvPr/>
            </p:nvGrpSpPr>
            <p:grpSpPr>
              <a:xfrm>
                <a:off x="2042661" y="3339430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228" name="六角形 1227">
                  <a:extLst>
                    <a:ext uri="{FF2B5EF4-FFF2-40B4-BE49-F238E27FC236}">
                      <a16:creationId xmlns:a16="http://schemas.microsoft.com/office/drawing/2014/main" id="{5C7327A9-969B-4E46-8EC4-C36862D34F27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9" name="フリーフォーム: 図形 1228">
                  <a:extLst>
                    <a:ext uri="{FF2B5EF4-FFF2-40B4-BE49-F238E27FC236}">
                      <a16:creationId xmlns:a16="http://schemas.microsoft.com/office/drawing/2014/main" id="{AD54C624-79F2-4521-9856-F804928FC773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0" name="フリーフォーム: 図形 1229">
                  <a:extLst>
                    <a:ext uri="{FF2B5EF4-FFF2-40B4-BE49-F238E27FC236}">
                      <a16:creationId xmlns:a16="http://schemas.microsoft.com/office/drawing/2014/main" id="{D6AAA746-0CBB-424C-9AA5-D16971B7EEC9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04" name="グループ化 1203">
                <a:extLst>
                  <a:ext uri="{FF2B5EF4-FFF2-40B4-BE49-F238E27FC236}">
                    <a16:creationId xmlns:a16="http://schemas.microsoft.com/office/drawing/2014/main" id="{07F39D65-6116-47E9-9A71-9EB17CA0D141}"/>
                  </a:ext>
                </a:extLst>
              </p:cNvPr>
              <p:cNvGrpSpPr/>
              <p:nvPr/>
            </p:nvGrpSpPr>
            <p:grpSpPr>
              <a:xfrm>
                <a:off x="2336800" y="3501865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225" name="六角形 1224">
                  <a:extLst>
                    <a:ext uri="{FF2B5EF4-FFF2-40B4-BE49-F238E27FC236}">
                      <a16:creationId xmlns:a16="http://schemas.microsoft.com/office/drawing/2014/main" id="{84140467-65A7-4FF8-B313-FB0FEB9E3668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6" name="フリーフォーム: 図形 1225">
                  <a:extLst>
                    <a:ext uri="{FF2B5EF4-FFF2-40B4-BE49-F238E27FC236}">
                      <a16:creationId xmlns:a16="http://schemas.microsoft.com/office/drawing/2014/main" id="{BD5BB982-3E14-47DB-91AA-3D68AECC8347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7" name="フリーフォーム: 図形 1226">
                  <a:extLst>
                    <a:ext uri="{FF2B5EF4-FFF2-40B4-BE49-F238E27FC236}">
                      <a16:creationId xmlns:a16="http://schemas.microsoft.com/office/drawing/2014/main" id="{13761819-6D65-4632-834D-7195730C8360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05" name="グループ化 1204">
                <a:extLst>
                  <a:ext uri="{FF2B5EF4-FFF2-40B4-BE49-F238E27FC236}">
                    <a16:creationId xmlns:a16="http://schemas.microsoft.com/office/drawing/2014/main" id="{AB31FE57-8B0E-4002-960E-90118F7A63F0}"/>
                  </a:ext>
                </a:extLst>
              </p:cNvPr>
              <p:cNvGrpSpPr/>
              <p:nvPr/>
            </p:nvGrpSpPr>
            <p:grpSpPr>
              <a:xfrm>
                <a:off x="848544" y="3027730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222" name="六角形 1221">
                  <a:extLst>
                    <a:ext uri="{FF2B5EF4-FFF2-40B4-BE49-F238E27FC236}">
                      <a16:creationId xmlns:a16="http://schemas.microsoft.com/office/drawing/2014/main" id="{6734E480-0163-4AC7-9E52-8818C7D91D1F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3" name="フリーフォーム: 図形 1222">
                  <a:extLst>
                    <a:ext uri="{FF2B5EF4-FFF2-40B4-BE49-F238E27FC236}">
                      <a16:creationId xmlns:a16="http://schemas.microsoft.com/office/drawing/2014/main" id="{07032AAA-0D51-47E4-A299-2FCDAF3CFD03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4" name="フリーフォーム: 図形 1223">
                  <a:extLst>
                    <a:ext uri="{FF2B5EF4-FFF2-40B4-BE49-F238E27FC236}">
                      <a16:creationId xmlns:a16="http://schemas.microsoft.com/office/drawing/2014/main" id="{F73B19AB-0D42-433A-9E59-41BED724D549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06" name="グループ化 1205">
                <a:extLst>
                  <a:ext uri="{FF2B5EF4-FFF2-40B4-BE49-F238E27FC236}">
                    <a16:creationId xmlns:a16="http://schemas.microsoft.com/office/drawing/2014/main" id="{BFEF7308-14B6-45A6-AA01-4FE7D4BD47F4}"/>
                  </a:ext>
                </a:extLst>
              </p:cNvPr>
              <p:cNvGrpSpPr/>
              <p:nvPr/>
            </p:nvGrpSpPr>
            <p:grpSpPr>
              <a:xfrm>
                <a:off x="1160244" y="3181385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219" name="六角形 1218">
                  <a:extLst>
                    <a:ext uri="{FF2B5EF4-FFF2-40B4-BE49-F238E27FC236}">
                      <a16:creationId xmlns:a16="http://schemas.microsoft.com/office/drawing/2014/main" id="{EFCEC092-2D2D-424F-A5F5-6A8D9E635496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0" name="フリーフォーム: 図形 1219">
                  <a:extLst>
                    <a:ext uri="{FF2B5EF4-FFF2-40B4-BE49-F238E27FC236}">
                      <a16:creationId xmlns:a16="http://schemas.microsoft.com/office/drawing/2014/main" id="{0F8CD3FD-1F45-44AA-94FB-C89E5B7A4371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1" name="フリーフォーム: 図形 1220">
                  <a:extLst>
                    <a:ext uri="{FF2B5EF4-FFF2-40B4-BE49-F238E27FC236}">
                      <a16:creationId xmlns:a16="http://schemas.microsoft.com/office/drawing/2014/main" id="{6C9EE2D4-1024-4AB0-9FC9-BC9BC87FCADD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07" name="グループ化 1206">
                <a:extLst>
                  <a:ext uri="{FF2B5EF4-FFF2-40B4-BE49-F238E27FC236}">
                    <a16:creationId xmlns:a16="http://schemas.microsoft.com/office/drawing/2014/main" id="{DDAD9E73-2FB8-4EB1-B9F5-A0F8F3690616}"/>
                  </a:ext>
                </a:extLst>
              </p:cNvPr>
              <p:cNvGrpSpPr/>
              <p:nvPr/>
            </p:nvGrpSpPr>
            <p:grpSpPr>
              <a:xfrm>
                <a:off x="1454383" y="3343820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216" name="六角形 1215">
                  <a:extLst>
                    <a:ext uri="{FF2B5EF4-FFF2-40B4-BE49-F238E27FC236}">
                      <a16:creationId xmlns:a16="http://schemas.microsoft.com/office/drawing/2014/main" id="{39611633-7516-451E-93B5-74F179B0AFE2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7" name="フリーフォーム: 図形 1216">
                  <a:extLst>
                    <a:ext uri="{FF2B5EF4-FFF2-40B4-BE49-F238E27FC236}">
                      <a16:creationId xmlns:a16="http://schemas.microsoft.com/office/drawing/2014/main" id="{C4505A02-1B7E-4429-B2E4-0B36D8B7B106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8" name="フリーフォーム: 図形 1217">
                  <a:extLst>
                    <a:ext uri="{FF2B5EF4-FFF2-40B4-BE49-F238E27FC236}">
                      <a16:creationId xmlns:a16="http://schemas.microsoft.com/office/drawing/2014/main" id="{58A6607A-833C-41FA-8903-170950001456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08" name="グループ化 1207">
                <a:extLst>
                  <a:ext uri="{FF2B5EF4-FFF2-40B4-BE49-F238E27FC236}">
                    <a16:creationId xmlns:a16="http://schemas.microsoft.com/office/drawing/2014/main" id="{C59EFBED-940A-4753-AF45-01611CA515AE}"/>
                  </a:ext>
                </a:extLst>
              </p:cNvPr>
              <p:cNvGrpSpPr/>
              <p:nvPr/>
            </p:nvGrpSpPr>
            <p:grpSpPr>
              <a:xfrm>
                <a:off x="1748522" y="3506255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213" name="六角形 1212">
                  <a:extLst>
                    <a:ext uri="{FF2B5EF4-FFF2-40B4-BE49-F238E27FC236}">
                      <a16:creationId xmlns:a16="http://schemas.microsoft.com/office/drawing/2014/main" id="{128F0106-3710-43A2-89AC-C474D2EEF884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4" name="フリーフォーム: 図形 1213">
                  <a:extLst>
                    <a:ext uri="{FF2B5EF4-FFF2-40B4-BE49-F238E27FC236}">
                      <a16:creationId xmlns:a16="http://schemas.microsoft.com/office/drawing/2014/main" id="{C88562C4-29A0-4A06-8C4B-A1EA7ADC508D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5" name="フリーフォーム: 図形 1214">
                  <a:extLst>
                    <a:ext uri="{FF2B5EF4-FFF2-40B4-BE49-F238E27FC236}">
                      <a16:creationId xmlns:a16="http://schemas.microsoft.com/office/drawing/2014/main" id="{366A5154-9E73-4886-8C41-2D284BCE192D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09" name="グループ化 1208">
                <a:extLst>
                  <a:ext uri="{FF2B5EF4-FFF2-40B4-BE49-F238E27FC236}">
                    <a16:creationId xmlns:a16="http://schemas.microsoft.com/office/drawing/2014/main" id="{34BD3259-09AB-438B-BD90-DE2EB6EA8249}"/>
                  </a:ext>
                </a:extLst>
              </p:cNvPr>
              <p:cNvGrpSpPr/>
              <p:nvPr/>
            </p:nvGrpSpPr>
            <p:grpSpPr>
              <a:xfrm>
                <a:off x="2042661" y="3668690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210" name="六角形 1209">
                  <a:extLst>
                    <a:ext uri="{FF2B5EF4-FFF2-40B4-BE49-F238E27FC236}">
                      <a16:creationId xmlns:a16="http://schemas.microsoft.com/office/drawing/2014/main" id="{0CD966E0-734D-4A36-9E88-6A6BA61E369F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1" name="フリーフォーム: 図形 1210">
                  <a:extLst>
                    <a:ext uri="{FF2B5EF4-FFF2-40B4-BE49-F238E27FC236}">
                      <a16:creationId xmlns:a16="http://schemas.microsoft.com/office/drawing/2014/main" id="{7DAD03B3-05ED-4603-A71B-7AA4A20D884E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2" name="フリーフォーム: 図形 1211">
                  <a:extLst>
                    <a:ext uri="{FF2B5EF4-FFF2-40B4-BE49-F238E27FC236}">
                      <a16:creationId xmlns:a16="http://schemas.microsoft.com/office/drawing/2014/main" id="{2DD1A45E-9C12-481B-8623-AA7AB9EA0381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96" name="グループ化 1395">
              <a:extLst>
                <a:ext uri="{FF2B5EF4-FFF2-40B4-BE49-F238E27FC236}">
                  <a16:creationId xmlns:a16="http://schemas.microsoft.com/office/drawing/2014/main" id="{32D571B7-3B72-4247-B377-B898D0479655}"/>
                </a:ext>
              </a:extLst>
            </p:cNvPr>
            <p:cNvGrpSpPr/>
            <p:nvPr/>
          </p:nvGrpSpPr>
          <p:grpSpPr>
            <a:xfrm>
              <a:off x="4129122" y="922569"/>
              <a:ext cx="1712146" cy="1275414"/>
              <a:chOff x="6254484" y="2320846"/>
              <a:chExt cx="1712146" cy="1275414"/>
            </a:xfrm>
          </p:grpSpPr>
          <p:grpSp>
            <p:nvGrpSpPr>
              <p:cNvPr id="1397" name="グループ化 1396">
                <a:extLst>
                  <a:ext uri="{FF2B5EF4-FFF2-40B4-BE49-F238E27FC236}">
                    <a16:creationId xmlns:a16="http://schemas.microsoft.com/office/drawing/2014/main" id="{DD3BD526-2458-41D3-A0A5-38451C602A03}"/>
                  </a:ext>
                </a:extLst>
              </p:cNvPr>
              <p:cNvGrpSpPr/>
              <p:nvPr/>
            </p:nvGrpSpPr>
            <p:grpSpPr>
              <a:xfrm>
                <a:off x="6842762" y="2320846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430" name="六角形 1429">
                  <a:extLst>
                    <a:ext uri="{FF2B5EF4-FFF2-40B4-BE49-F238E27FC236}">
                      <a16:creationId xmlns:a16="http://schemas.microsoft.com/office/drawing/2014/main" id="{4C8DE8E5-A68A-4B56-8309-750889A3E56F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1" name="フリーフォーム: 図形 1430">
                  <a:extLst>
                    <a:ext uri="{FF2B5EF4-FFF2-40B4-BE49-F238E27FC236}">
                      <a16:creationId xmlns:a16="http://schemas.microsoft.com/office/drawing/2014/main" id="{642062E4-90D6-4396-9777-2EFDE50ABB2F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2" name="フリーフォーム: 図形 1431">
                  <a:extLst>
                    <a:ext uri="{FF2B5EF4-FFF2-40B4-BE49-F238E27FC236}">
                      <a16:creationId xmlns:a16="http://schemas.microsoft.com/office/drawing/2014/main" id="{90D5D209-B969-4FEC-A4E6-2E8BAD406DC3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8" name="グループ化 1397">
                <a:extLst>
                  <a:ext uri="{FF2B5EF4-FFF2-40B4-BE49-F238E27FC236}">
                    <a16:creationId xmlns:a16="http://schemas.microsoft.com/office/drawing/2014/main" id="{BBC3A7FB-8485-4A80-A107-A532F8A6E98E}"/>
                  </a:ext>
                </a:extLst>
              </p:cNvPr>
              <p:cNvGrpSpPr/>
              <p:nvPr/>
            </p:nvGrpSpPr>
            <p:grpSpPr>
              <a:xfrm>
                <a:off x="7136901" y="2483281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427" name="六角形 1426">
                  <a:extLst>
                    <a:ext uri="{FF2B5EF4-FFF2-40B4-BE49-F238E27FC236}">
                      <a16:creationId xmlns:a16="http://schemas.microsoft.com/office/drawing/2014/main" id="{8A2D2071-8440-4570-BD33-BEC2F7519881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8" name="フリーフォーム: 図形 1427">
                  <a:extLst>
                    <a:ext uri="{FF2B5EF4-FFF2-40B4-BE49-F238E27FC236}">
                      <a16:creationId xmlns:a16="http://schemas.microsoft.com/office/drawing/2014/main" id="{4FA17C8C-E8FA-45EF-A13F-79BA2B013988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9" name="フリーフォーム: 図形 1428">
                  <a:extLst>
                    <a:ext uri="{FF2B5EF4-FFF2-40B4-BE49-F238E27FC236}">
                      <a16:creationId xmlns:a16="http://schemas.microsoft.com/office/drawing/2014/main" id="{E6F4FC9F-E360-4C4F-ACEB-3E40CD3D9EC7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9" name="グループ化 1398">
                <a:extLst>
                  <a:ext uri="{FF2B5EF4-FFF2-40B4-BE49-F238E27FC236}">
                    <a16:creationId xmlns:a16="http://schemas.microsoft.com/office/drawing/2014/main" id="{28B9815A-439C-49F1-B624-1AA3FF4BE432}"/>
                  </a:ext>
                </a:extLst>
              </p:cNvPr>
              <p:cNvGrpSpPr/>
              <p:nvPr/>
            </p:nvGrpSpPr>
            <p:grpSpPr>
              <a:xfrm>
                <a:off x="7431040" y="2645716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424" name="六角形 1423">
                  <a:extLst>
                    <a:ext uri="{FF2B5EF4-FFF2-40B4-BE49-F238E27FC236}">
                      <a16:creationId xmlns:a16="http://schemas.microsoft.com/office/drawing/2014/main" id="{A489C33A-7FD9-46E3-A0D6-D2BA07C3E651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5" name="フリーフォーム: 図形 1424">
                  <a:extLst>
                    <a:ext uri="{FF2B5EF4-FFF2-40B4-BE49-F238E27FC236}">
                      <a16:creationId xmlns:a16="http://schemas.microsoft.com/office/drawing/2014/main" id="{3890DADC-6B45-4DFA-8C8B-FB3808575282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6" name="フリーフォーム: 図形 1425">
                  <a:extLst>
                    <a:ext uri="{FF2B5EF4-FFF2-40B4-BE49-F238E27FC236}">
                      <a16:creationId xmlns:a16="http://schemas.microsoft.com/office/drawing/2014/main" id="{B116D318-D05B-4E87-9FD2-9D7CEF156A64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00" name="グループ化 1399">
                <a:extLst>
                  <a:ext uri="{FF2B5EF4-FFF2-40B4-BE49-F238E27FC236}">
                    <a16:creationId xmlns:a16="http://schemas.microsoft.com/office/drawing/2014/main" id="{60F83C14-B6EE-44AE-8C2A-977288F2465F}"/>
                  </a:ext>
                </a:extLst>
              </p:cNvPr>
              <p:cNvGrpSpPr/>
              <p:nvPr/>
            </p:nvGrpSpPr>
            <p:grpSpPr>
              <a:xfrm>
                <a:off x="6548623" y="2483281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421" name="六角形 1420">
                  <a:extLst>
                    <a:ext uri="{FF2B5EF4-FFF2-40B4-BE49-F238E27FC236}">
                      <a16:creationId xmlns:a16="http://schemas.microsoft.com/office/drawing/2014/main" id="{5D2A9CB6-3D2D-4CD7-9E93-99C7D772C0BD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2" name="フリーフォーム: 図形 1421">
                  <a:extLst>
                    <a:ext uri="{FF2B5EF4-FFF2-40B4-BE49-F238E27FC236}">
                      <a16:creationId xmlns:a16="http://schemas.microsoft.com/office/drawing/2014/main" id="{19B89CA9-EF08-49D4-99D7-6EE019293108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3" name="フリーフォーム: 図形 1422">
                  <a:extLst>
                    <a:ext uri="{FF2B5EF4-FFF2-40B4-BE49-F238E27FC236}">
                      <a16:creationId xmlns:a16="http://schemas.microsoft.com/office/drawing/2014/main" id="{88AC9145-985F-4011-A7F6-A358CB261A75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01" name="グループ化 1400">
                <a:extLst>
                  <a:ext uri="{FF2B5EF4-FFF2-40B4-BE49-F238E27FC236}">
                    <a16:creationId xmlns:a16="http://schemas.microsoft.com/office/drawing/2014/main" id="{2E35703E-4889-4A32-8355-3EB0EEF9CD48}"/>
                  </a:ext>
                </a:extLst>
              </p:cNvPr>
              <p:cNvGrpSpPr/>
              <p:nvPr/>
            </p:nvGrpSpPr>
            <p:grpSpPr>
              <a:xfrm>
                <a:off x="6842762" y="2645716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418" name="六角形 1417">
                  <a:extLst>
                    <a:ext uri="{FF2B5EF4-FFF2-40B4-BE49-F238E27FC236}">
                      <a16:creationId xmlns:a16="http://schemas.microsoft.com/office/drawing/2014/main" id="{1109481B-4FFF-4E37-93E7-19A80329409F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9" name="フリーフォーム: 図形 1418">
                  <a:extLst>
                    <a:ext uri="{FF2B5EF4-FFF2-40B4-BE49-F238E27FC236}">
                      <a16:creationId xmlns:a16="http://schemas.microsoft.com/office/drawing/2014/main" id="{A9D08AF0-8512-4A87-B7F4-DEDB09ED3983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0" name="フリーフォーム: 図形 1419">
                  <a:extLst>
                    <a:ext uri="{FF2B5EF4-FFF2-40B4-BE49-F238E27FC236}">
                      <a16:creationId xmlns:a16="http://schemas.microsoft.com/office/drawing/2014/main" id="{DE8D2944-6DE9-416F-8951-D1691B60397C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02" name="グループ化 1401">
                <a:extLst>
                  <a:ext uri="{FF2B5EF4-FFF2-40B4-BE49-F238E27FC236}">
                    <a16:creationId xmlns:a16="http://schemas.microsoft.com/office/drawing/2014/main" id="{58C8C6B8-FF18-4303-AD89-72AEB6389EC7}"/>
                  </a:ext>
                </a:extLst>
              </p:cNvPr>
              <p:cNvGrpSpPr/>
              <p:nvPr/>
            </p:nvGrpSpPr>
            <p:grpSpPr>
              <a:xfrm>
                <a:off x="7136901" y="2808151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415" name="六角形 1414">
                  <a:extLst>
                    <a:ext uri="{FF2B5EF4-FFF2-40B4-BE49-F238E27FC236}">
                      <a16:creationId xmlns:a16="http://schemas.microsoft.com/office/drawing/2014/main" id="{018A4576-F56A-42FE-A2B2-2C589B9AB16F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6" name="フリーフォーム: 図形 1415">
                  <a:extLst>
                    <a:ext uri="{FF2B5EF4-FFF2-40B4-BE49-F238E27FC236}">
                      <a16:creationId xmlns:a16="http://schemas.microsoft.com/office/drawing/2014/main" id="{A1DBAC40-1D4C-4DDF-9522-5B551824C5FF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7" name="フリーフォーム: 図形 1416">
                  <a:extLst>
                    <a:ext uri="{FF2B5EF4-FFF2-40B4-BE49-F238E27FC236}">
                      <a16:creationId xmlns:a16="http://schemas.microsoft.com/office/drawing/2014/main" id="{F9748D4E-8635-49F3-9E0B-4A36724119DA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03" name="グループ化 1402">
                <a:extLst>
                  <a:ext uri="{FF2B5EF4-FFF2-40B4-BE49-F238E27FC236}">
                    <a16:creationId xmlns:a16="http://schemas.microsoft.com/office/drawing/2014/main" id="{D7CD6191-C999-44F6-AC4F-0C336CFD47F0}"/>
                  </a:ext>
                </a:extLst>
              </p:cNvPr>
              <p:cNvGrpSpPr/>
              <p:nvPr/>
            </p:nvGrpSpPr>
            <p:grpSpPr>
              <a:xfrm>
                <a:off x="6254484" y="2650106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412" name="六角形 1411">
                  <a:extLst>
                    <a:ext uri="{FF2B5EF4-FFF2-40B4-BE49-F238E27FC236}">
                      <a16:creationId xmlns:a16="http://schemas.microsoft.com/office/drawing/2014/main" id="{49A21B3F-A28B-4681-99D7-94E2AF2B1088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3" name="フリーフォーム: 図形 1412">
                  <a:extLst>
                    <a:ext uri="{FF2B5EF4-FFF2-40B4-BE49-F238E27FC236}">
                      <a16:creationId xmlns:a16="http://schemas.microsoft.com/office/drawing/2014/main" id="{B60E7593-E05C-4B8A-8A90-E79B19CE3FAD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4" name="フリーフォーム: 図形 1413">
                  <a:extLst>
                    <a:ext uri="{FF2B5EF4-FFF2-40B4-BE49-F238E27FC236}">
                      <a16:creationId xmlns:a16="http://schemas.microsoft.com/office/drawing/2014/main" id="{AD216771-DDF5-4463-8D22-C0EA556BAB0C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04" name="グループ化 1403">
                <a:extLst>
                  <a:ext uri="{FF2B5EF4-FFF2-40B4-BE49-F238E27FC236}">
                    <a16:creationId xmlns:a16="http://schemas.microsoft.com/office/drawing/2014/main" id="{5EA6E0FB-2116-44E0-93F1-C886F2CE4680}"/>
                  </a:ext>
                </a:extLst>
              </p:cNvPr>
              <p:cNvGrpSpPr/>
              <p:nvPr/>
            </p:nvGrpSpPr>
            <p:grpSpPr>
              <a:xfrm>
                <a:off x="6548623" y="2812541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409" name="六角形 1408">
                  <a:extLst>
                    <a:ext uri="{FF2B5EF4-FFF2-40B4-BE49-F238E27FC236}">
                      <a16:creationId xmlns:a16="http://schemas.microsoft.com/office/drawing/2014/main" id="{4CE6BCA1-0127-4BEE-8AE4-F2D85BF82F98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0" name="フリーフォーム: 図形 1409">
                  <a:extLst>
                    <a:ext uri="{FF2B5EF4-FFF2-40B4-BE49-F238E27FC236}">
                      <a16:creationId xmlns:a16="http://schemas.microsoft.com/office/drawing/2014/main" id="{5867DC0E-67DB-4DE7-A793-C6958E3CBBEF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1" name="フリーフォーム: 図形 1410">
                  <a:extLst>
                    <a:ext uri="{FF2B5EF4-FFF2-40B4-BE49-F238E27FC236}">
                      <a16:creationId xmlns:a16="http://schemas.microsoft.com/office/drawing/2014/main" id="{357ECB05-A1D2-4339-9CD1-8DAC16A557D5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05" name="グループ化 1404">
                <a:extLst>
                  <a:ext uri="{FF2B5EF4-FFF2-40B4-BE49-F238E27FC236}">
                    <a16:creationId xmlns:a16="http://schemas.microsoft.com/office/drawing/2014/main" id="{F8FFA5B8-131D-4059-8532-B93A80D59E30}"/>
                  </a:ext>
                </a:extLst>
              </p:cNvPr>
              <p:cNvGrpSpPr/>
              <p:nvPr/>
            </p:nvGrpSpPr>
            <p:grpSpPr>
              <a:xfrm>
                <a:off x="6842762" y="2974976"/>
                <a:ext cx="535590" cy="621284"/>
                <a:chOff x="4295594" y="1594238"/>
                <a:chExt cx="2746140" cy="3185521"/>
              </a:xfrm>
            </p:grpSpPr>
            <p:sp>
              <p:nvSpPr>
                <p:cNvPr id="1406" name="六角形 1405">
                  <a:extLst>
                    <a:ext uri="{FF2B5EF4-FFF2-40B4-BE49-F238E27FC236}">
                      <a16:creationId xmlns:a16="http://schemas.microsoft.com/office/drawing/2014/main" id="{F1B1A6A7-FF98-47B0-AC11-EFCD9757D175}"/>
                    </a:ext>
                  </a:extLst>
                </p:cNvPr>
                <p:cNvSpPr/>
                <p:nvPr/>
              </p:nvSpPr>
              <p:spPr>
                <a:xfrm rot="5400000">
                  <a:off x="4075904" y="1813928"/>
                  <a:ext cx="3185520" cy="2746140"/>
                </a:xfrm>
                <a:prstGeom prst="hexagon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7" name="フリーフォーム: 図形 1406">
                  <a:extLst>
                    <a:ext uri="{FF2B5EF4-FFF2-40B4-BE49-F238E27FC236}">
                      <a16:creationId xmlns:a16="http://schemas.microsoft.com/office/drawing/2014/main" id="{11D04082-5128-4260-8ECA-65B1534A0F9E}"/>
                    </a:ext>
                  </a:extLst>
                </p:cNvPr>
                <p:cNvSpPr/>
                <p:nvPr/>
              </p:nvSpPr>
              <p:spPr>
                <a:xfrm rot="5400000">
                  <a:off x="5103410" y="2841435"/>
                  <a:ext cx="2501873" cy="1374775"/>
                </a:xfrm>
                <a:custGeom>
                  <a:avLst/>
                  <a:gdLst>
                    <a:gd name="connsiteX0" fmla="*/ 0 w 2501873"/>
                    <a:gd name="connsiteY0" fmla="*/ 5777 h 1374775"/>
                    <a:gd name="connsiteX1" fmla="*/ 2888 w 2501873"/>
                    <a:gd name="connsiteY1" fmla="*/ 0 h 1374775"/>
                    <a:gd name="connsiteX2" fmla="*/ 1815338 w 2501873"/>
                    <a:gd name="connsiteY2" fmla="*/ 0 h 1374775"/>
                    <a:gd name="connsiteX3" fmla="*/ 2501873 w 2501873"/>
                    <a:gd name="connsiteY3" fmla="*/ 1373069 h 1374775"/>
                    <a:gd name="connsiteX4" fmla="*/ 2501020 w 2501873"/>
                    <a:gd name="connsiteY4" fmla="*/ 1374775 h 1374775"/>
                    <a:gd name="connsiteX5" fmla="*/ 682793 w 2501873"/>
                    <a:gd name="connsiteY5" fmla="*/ 1374775 h 1374775"/>
                    <a:gd name="connsiteX6" fmla="*/ 683646 w 2501873"/>
                    <a:gd name="connsiteY6" fmla="*/ 1373069 h 137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1873" h="1374775">
                      <a:moveTo>
                        <a:pt x="0" y="5777"/>
                      </a:moveTo>
                      <a:lnTo>
                        <a:pt x="2888" y="0"/>
                      </a:lnTo>
                      <a:lnTo>
                        <a:pt x="1815338" y="0"/>
                      </a:lnTo>
                      <a:lnTo>
                        <a:pt x="2501873" y="1373069"/>
                      </a:lnTo>
                      <a:lnTo>
                        <a:pt x="2501020" y="1374775"/>
                      </a:lnTo>
                      <a:lnTo>
                        <a:pt x="682793" y="1374775"/>
                      </a:lnTo>
                      <a:lnTo>
                        <a:pt x="683646" y="1373069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8" name="フリーフォーム: 図形 1407">
                  <a:extLst>
                    <a:ext uri="{FF2B5EF4-FFF2-40B4-BE49-F238E27FC236}">
                      <a16:creationId xmlns:a16="http://schemas.microsoft.com/office/drawing/2014/main" id="{DCF33B66-64FD-4846-BFD5-289BB1158EC8}"/>
                    </a:ext>
                  </a:extLst>
                </p:cNvPr>
                <p:cNvSpPr/>
                <p:nvPr/>
              </p:nvSpPr>
              <p:spPr>
                <a:xfrm rot="5400000">
                  <a:off x="4983315" y="910593"/>
                  <a:ext cx="1367292" cy="2734584"/>
                </a:xfrm>
                <a:custGeom>
                  <a:avLst/>
                  <a:gdLst>
                    <a:gd name="connsiteX0" fmla="*/ 0 w 1367293"/>
                    <a:gd name="connsiteY0" fmla="*/ 1367292 h 2734584"/>
                    <a:gd name="connsiteX1" fmla="*/ 683647 w 1367293"/>
                    <a:gd name="connsiteY1" fmla="*/ 0 h 2734584"/>
                    <a:gd name="connsiteX2" fmla="*/ 1367293 w 1367293"/>
                    <a:gd name="connsiteY2" fmla="*/ 1367292 h 2734584"/>
                    <a:gd name="connsiteX3" fmla="*/ 683646 w 1367293"/>
                    <a:gd name="connsiteY3" fmla="*/ 2734584 h 273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7293" h="2734584">
                      <a:moveTo>
                        <a:pt x="0" y="1367292"/>
                      </a:moveTo>
                      <a:lnTo>
                        <a:pt x="683647" y="0"/>
                      </a:lnTo>
                      <a:lnTo>
                        <a:pt x="1367293" y="1367292"/>
                      </a:lnTo>
                      <a:lnTo>
                        <a:pt x="683646" y="2734584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433" name="グループ化 1432">
              <a:extLst>
                <a:ext uri="{FF2B5EF4-FFF2-40B4-BE49-F238E27FC236}">
                  <a16:creationId xmlns:a16="http://schemas.microsoft.com/office/drawing/2014/main" id="{78718FF9-1D64-4D78-8345-73D38E65F91F}"/>
                </a:ext>
              </a:extLst>
            </p:cNvPr>
            <p:cNvGrpSpPr/>
            <p:nvPr/>
          </p:nvGrpSpPr>
          <p:grpSpPr>
            <a:xfrm>
              <a:off x="4744125" y="905573"/>
              <a:ext cx="535590" cy="621284"/>
              <a:chOff x="4295594" y="1594238"/>
              <a:chExt cx="2746140" cy="3185521"/>
            </a:xfrm>
          </p:grpSpPr>
          <p:sp>
            <p:nvSpPr>
              <p:cNvPr id="1434" name="六角形 1433">
                <a:extLst>
                  <a:ext uri="{FF2B5EF4-FFF2-40B4-BE49-F238E27FC236}">
                    <a16:creationId xmlns:a16="http://schemas.microsoft.com/office/drawing/2014/main" id="{9AD46D55-8635-4F09-8752-AE0986804F6C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5" name="フリーフォーム: 図形 1434">
                <a:extLst>
                  <a:ext uri="{FF2B5EF4-FFF2-40B4-BE49-F238E27FC236}">
                    <a16:creationId xmlns:a16="http://schemas.microsoft.com/office/drawing/2014/main" id="{6CF4D0FB-195F-43C4-A2CF-8024E31FF691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6" name="フリーフォーム: 図形 1435">
                <a:extLst>
                  <a:ext uri="{FF2B5EF4-FFF2-40B4-BE49-F238E27FC236}">
                    <a16:creationId xmlns:a16="http://schemas.microsoft.com/office/drawing/2014/main" id="{51620AA7-B3F8-4B0E-89AA-F8A03C60138E}"/>
                  </a:ext>
                </a:extLst>
              </p:cNvPr>
              <p:cNvSpPr/>
              <p:nvPr/>
            </p:nvSpPr>
            <p:spPr>
              <a:xfrm rot="5400000">
                <a:off x="4983315" y="910593"/>
                <a:ext cx="1367292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83" name="グループ化 1082">
            <a:extLst>
              <a:ext uri="{FF2B5EF4-FFF2-40B4-BE49-F238E27FC236}">
                <a16:creationId xmlns:a16="http://schemas.microsoft.com/office/drawing/2014/main" id="{0856C608-EBF7-4B70-86DB-31AD72E0BF5C}"/>
              </a:ext>
            </a:extLst>
          </p:cNvPr>
          <p:cNvGrpSpPr/>
          <p:nvPr/>
        </p:nvGrpSpPr>
        <p:grpSpPr>
          <a:xfrm>
            <a:off x="890828" y="1223817"/>
            <a:ext cx="2932604" cy="2013102"/>
            <a:chOff x="3207246" y="808064"/>
            <a:chExt cx="6362686" cy="4367701"/>
          </a:xfrm>
        </p:grpSpPr>
        <p:grpSp>
          <p:nvGrpSpPr>
            <p:cNvPr id="1084" name="グループ化 1083">
              <a:extLst>
                <a:ext uri="{FF2B5EF4-FFF2-40B4-BE49-F238E27FC236}">
                  <a16:creationId xmlns:a16="http://schemas.microsoft.com/office/drawing/2014/main" id="{48820080-B14F-42B4-B178-02EA639686F3}"/>
                </a:ext>
              </a:extLst>
            </p:cNvPr>
            <p:cNvGrpSpPr/>
            <p:nvPr/>
          </p:nvGrpSpPr>
          <p:grpSpPr>
            <a:xfrm>
              <a:off x="5817096" y="1027454"/>
              <a:ext cx="1162036" cy="1347961"/>
              <a:chOff x="4295594" y="1594238"/>
              <a:chExt cx="2746140" cy="3185521"/>
            </a:xfrm>
          </p:grpSpPr>
          <p:sp>
            <p:nvSpPr>
              <p:cNvPr id="1322" name="六角形 1321">
                <a:extLst>
                  <a:ext uri="{FF2B5EF4-FFF2-40B4-BE49-F238E27FC236}">
                    <a16:creationId xmlns:a16="http://schemas.microsoft.com/office/drawing/2014/main" id="{038D6DB8-CC4F-48EF-901D-527DE5C9AED3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3" name="フリーフォーム: 図形 1322">
                <a:extLst>
                  <a:ext uri="{FF2B5EF4-FFF2-40B4-BE49-F238E27FC236}">
                    <a16:creationId xmlns:a16="http://schemas.microsoft.com/office/drawing/2014/main" id="{009499B6-B78B-4BCD-8882-95BE5327D6B3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4" name="フリーフォーム: 図形 1323">
                <a:extLst>
                  <a:ext uri="{FF2B5EF4-FFF2-40B4-BE49-F238E27FC236}">
                    <a16:creationId xmlns:a16="http://schemas.microsoft.com/office/drawing/2014/main" id="{42A11ABD-F0A7-490C-81D6-F5BE1E16A177}"/>
                  </a:ext>
                </a:extLst>
              </p:cNvPr>
              <p:cNvSpPr/>
              <p:nvPr/>
            </p:nvSpPr>
            <p:spPr>
              <a:xfrm rot="5400000">
                <a:off x="4983315" y="910593"/>
                <a:ext cx="1367292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85" name="グループ化 1084">
              <a:extLst>
                <a:ext uri="{FF2B5EF4-FFF2-40B4-BE49-F238E27FC236}">
                  <a16:creationId xmlns:a16="http://schemas.microsoft.com/office/drawing/2014/main" id="{2A01F1E0-3155-4798-9244-F7A1578ED043}"/>
                </a:ext>
              </a:extLst>
            </p:cNvPr>
            <p:cNvGrpSpPr/>
            <p:nvPr/>
          </p:nvGrpSpPr>
          <p:grpSpPr>
            <a:xfrm>
              <a:off x="6493371" y="1360829"/>
              <a:ext cx="1162036" cy="1347961"/>
              <a:chOff x="4295594" y="1594238"/>
              <a:chExt cx="2746140" cy="3185521"/>
            </a:xfrm>
          </p:grpSpPr>
          <p:sp>
            <p:nvSpPr>
              <p:cNvPr id="1319" name="六角形 1318">
                <a:extLst>
                  <a:ext uri="{FF2B5EF4-FFF2-40B4-BE49-F238E27FC236}">
                    <a16:creationId xmlns:a16="http://schemas.microsoft.com/office/drawing/2014/main" id="{5BEE758F-51EF-46AA-BF85-D3C30A94583C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0" name="フリーフォーム: 図形 1319">
                <a:extLst>
                  <a:ext uri="{FF2B5EF4-FFF2-40B4-BE49-F238E27FC236}">
                    <a16:creationId xmlns:a16="http://schemas.microsoft.com/office/drawing/2014/main" id="{A12AA51D-8665-44E3-BEBD-22505B2278F2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1" name="フリーフォーム: 図形 1320">
                <a:extLst>
                  <a:ext uri="{FF2B5EF4-FFF2-40B4-BE49-F238E27FC236}">
                    <a16:creationId xmlns:a16="http://schemas.microsoft.com/office/drawing/2014/main" id="{E5DD0E96-A8B8-4AD4-933B-E5683B776E82}"/>
                  </a:ext>
                </a:extLst>
              </p:cNvPr>
              <p:cNvSpPr/>
              <p:nvPr/>
            </p:nvSpPr>
            <p:spPr>
              <a:xfrm rot="5400000">
                <a:off x="4983315" y="910593"/>
                <a:ext cx="1367292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86" name="グループ化 1085">
              <a:extLst>
                <a:ext uri="{FF2B5EF4-FFF2-40B4-BE49-F238E27FC236}">
                  <a16:creationId xmlns:a16="http://schemas.microsoft.com/office/drawing/2014/main" id="{8DF174C6-E378-402D-9806-380A40E39D83}"/>
                </a:ext>
              </a:extLst>
            </p:cNvPr>
            <p:cNvGrpSpPr/>
            <p:nvPr/>
          </p:nvGrpSpPr>
          <p:grpSpPr>
            <a:xfrm>
              <a:off x="7131546" y="1713254"/>
              <a:ext cx="1162036" cy="1347961"/>
              <a:chOff x="4295594" y="1594238"/>
              <a:chExt cx="2746140" cy="3185521"/>
            </a:xfrm>
          </p:grpSpPr>
          <p:sp>
            <p:nvSpPr>
              <p:cNvPr id="1316" name="六角形 1315">
                <a:extLst>
                  <a:ext uri="{FF2B5EF4-FFF2-40B4-BE49-F238E27FC236}">
                    <a16:creationId xmlns:a16="http://schemas.microsoft.com/office/drawing/2014/main" id="{0F3CF98D-4BA7-48C5-A3A9-0728D837D2A9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7" name="フリーフォーム: 図形 1316">
                <a:extLst>
                  <a:ext uri="{FF2B5EF4-FFF2-40B4-BE49-F238E27FC236}">
                    <a16:creationId xmlns:a16="http://schemas.microsoft.com/office/drawing/2014/main" id="{0C1C2A81-8599-40F6-9982-75A537AD3248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8" name="フリーフォーム: 図形 1317">
                <a:extLst>
                  <a:ext uri="{FF2B5EF4-FFF2-40B4-BE49-F238E27FC236}">
                    <a16:creationId xmlns:a16="http://schemas.microsoft.com/office/drawing/2014/main" id="{A71FE3B7-24DB-4B2B-9006-6248AC074F42}"/>
                  </a:ext>
                </a:extLst>
              </p:cNvPr>
              <p:cNvSpPr/>
              <p:nvPr/>
            </p:nvSpPr>
            <p:spPr>
              <a:xfrm rot="5400000">
                <a:off x="4983315" y="910593"/>
                <a:ext cx="1367292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87" name="グループ化 1086">
              <a:extLst>
                <a:ext uri="{FF2B5EF4-FFF2-40B4-BE49-F238E27FC236}">
                  <a16:creationId xmlns:a16="http://schemas.microsoft.com/office/drawing/2014/main" id="{3FAC625A-A340-4151-8B78-C5882AC9A3C9}"/>
                </a:ext>
              </a:extLst>
            </p:cNvPr>
            <p:cNvGrpSpPr/>
            <p:nvPr/>
          </p:nvGrpSpPr>
          <p:grpSpPr>
            <a:xfrm>
              <a:off x="7769721" y="2065679"/>
              <a:ext cx="1162036" cy="1347961"/>
              <a:chOff x="4295594" y="1594238"/>
              <a:chExt cx="2746140" cy="3185521"/>
            </a:xfrm>
          </p:grpSpPr>
          <p:sp>
            <p:nvSpPr>
              <p:cNvPr id="1313" name="六角形 1312">
                <a:extLst>
                  <a:ext uri="{FF2B5EF4-FFF2-40B4-BE49-F238E27FC236}">
                    <a16:creationId xmlns:a16="http://schemas.microsoft.com/office/drawing/2014/main" id="{2CF1E8E7-6139-43FF-9018-79E94F362288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4" name="フリーフォーム: 図形 1313">
                <a:extLst>
                  <a:ext uri="{FF2B5EF4-FFF2-40B4-BE49-F238E27FC236}">
                    <a16:creationId xmlns:a16="http://schemas.microsoft.com/office/drawing/2014/main" id="{FABAAFCD-A10D-4785-9E20-9BA269F78859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5" name="フリーフォーム: 図形 1314">
                <a:extLst>
                  <a:ext uri="{FF2B5EF4-FFF2-40B4-BE49-F238E27FC236}">
                    <a16:creationId xmlns:a16="http://schemas.microsoft.com/office/drawing/2014/main" id="{EF520575-ECFC-4A66-88B8-D24D049FA975}"/>
                  </a:ext>
                </a:extLst>
              </p:cNvPr>
              <p:cNvSpPr/>
              <p:nvPr/>
            </p:nvSpPr>
            <p:spPr>
              <a:xfrm rot="5400000">
                <a:off x="4983315" y="910593"/>
                <a:ext cx="1367292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88" name="グループ化 1087">
              <a:extLst>
                <a:ext uri="{FF2B5EF4-FFF2-40B4-BE49-F238E27FC236}">
                  <a16:creationId xmlns:a16="http://schemas.microsoft.com/office/drawing/2014/main" id="{EC11622F-D0AB-47D4-99F9-F23BA4A14E2C}"/>
                </a:ext>
              </a:extLst>
            </p:cNvPr>
            <p:cNvGrpSpPr/>
            <p:nvPr/>
          </p:nvGrpSpPr>
          <p:grpSpPr>
            <a:xfrm>
              <a:off x="8407896" y="2418104"/>
              <a:ext cx="1162036" cy="1347961"/>
              <a:chOff x="4295594" y="1594238"/>
              <a:chExt cx="2746140" cy="3185521"/>
            </a:xfrm>
          </p:grpSpPr>
          <p:sp>
            <p:nvSpPr>
              <p:cNvPr id="1310" name="六角形 1309">
                <a:extLst>
                  <a:ext uri="{FF2B5EF4-FFF2-40B4-BE49-F238E27FC236}">
                    <a16:creationId xmlns:a16="http://schemas.microsoft.com/office/drawing/2014/main" id="{A0E11135-3A9B-43E7-887A-3158C19213D9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1" name="フリーフォーム: 図形 1310">
                <a:extLst>
                  <a:ext uri="{FF2B5EF4-FFF2-40B4-BE49-F238E27FC236}">
                    <a16:creationId xmlns:a16="http://schemas.microsoft.com/office/drawing/2014/main" id="{C835FFD6-DCBC-4D5C-AEA2-6E90ED4CD0EB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2" name="フリーフォーム: 図形 1311">
                <a:extLst>
                  <a:ext uri="{FF2B5EF4-FFF2-40B4-BE49-F238E27FC236}">
                    <a16:creationId xmlns:a16="http://schemas.microsoft.com/office/drawing/2014/main" id="{461537E6-5D72-47E2-8238-B2754552A5E0}"/>
                  </a:ext>
                </a:extLst>
              </p:cNvPr>
              <p:cNvSpPr/>
              <p:nvPr/>
            </p:nvSpPr>
            <p:spPr>
              <a:xfrm rot="5400000">
                <a:off x="4983315" y="910593"/>
                <a:ext cx="1367292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89" name="グループ化 1088">
              <a:extLst>
                <a:ext uri="{FF2B5EF4-FFF2-40B4-BE49-F238E27FC236}">
                  <a16:creationId xmlns:a16="http://schemas.microsoft.com/office/drawing/2014/main" id="{DD227D6E-56DD-4F61-8717-A77D82AE9732}"/>
                </a:ext>
              </a:extLst>
            </p:cNvPr>
            <p:cNvGrpSpPr/>
            <p:nvPr/>
          </p:nvGrpSpPr>
          <p:grpSpPr>
            <a:xfrm>
              <a:off x="5150346" y="1370354"/>
              <a:ext cx="1162036" cy="1347961"/>
              <a:chOff x="4295594" y="1594238"/>
              <a:chExt cx="2746140" cy="3185521"/>
            </a:xfrm>
          </p:grpSpPr>
          <p:sp>
            <p:nvSpPr>
              <p:cNvPr id="1307" name="六角形 1306">
                <a:extLst>
                  <a:ext uri="{FF2B5EF4-FFF2-40B4-BE49-F238E27FC236}">
                    <a16:creationId xmlns:a16="http://schemas.microsoft.com/office/drawing/2014/main" id="{621F600B-70A4-4C54-B963-94963DC3F036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8" name="フリーフォーム: 図形 1307">
                <a:extLst>
                  <a:ext uri="{FF2B5EF4-FFF2-40B4-BE49-F238E27FC236}">
                    <a16:creationId xmlns:a16="http://schemas.microsoft.com/office/drawing/2014/main" id="{F2840043-D882-45A8-8FDE-B728739FF569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9" name="フリーフォーム: 図形 1308">
                <a:extLst>
                  <a:ext uri="{FF2B5EF4-FFF2-40B4-BE49-F238E27FC236}">
                    <a16:creationId xmlns:a16="http://schemas.microsoft.com/office/drawing/2014/main" id="{BDBB4913-26B1-4675-978D-B1104E09760E}"/>
                  </a:ext>
                </a:extLst>
              </p:cNvPr>
              <p:cNvSpPr/>
              <p:nvPr/>
            </p:nvSpPr>
            <p:spPr>
              <a:xfrm rot="5400000">
                <a:off x="4983315" y="910593"/>
                <a:ext cx="1367292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0" name="グループ化 1089">
              <a:extLst>
                <a:ext uri="{FF2B5EF4-FFF2-40B4-BE49-F238E27FC236}">
                  <a16:creationId xmlns:a16="http://schemas.microsoft.com/office/drawing/2014/main" id="{BC80E38E-78B4-4985-8090-DF3CB4C58E63}"/>
                </a:ext>
              </a:extLst>
            </p:cNvPr>
            <p:cNvGrpSpPr/>
            <p:nvPr/>
          </p:nvGrpSpPr>
          <p:grpSpPr>
            <a:xfrm>
              <a:off x="5826621" y="1703729"/>
              <a:ext cx="1162036" cy="1347961"/>
              <a:chOff x="4295594" y="1594238"/>
              <a:chExt cx="2746140" cy="3185521"/>
            </a:xfrm>
          </p:grpSpPr>
          <p:sp>
            <p:nvSpPr>
              <p:cNvPr id="1304" name="六角形 1303">
                <a:extLst>
                  <a:ext uri="{FF2B5EF4-FFF2-40B4-BE49-F238E27FC236}">
                    <a16:creationId xmlns:a16="http://schemas.microsoft.com/office/drawing/2014/main" id="{F3A68491-7E9A-4774-8DE0-0DE741B9544F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5" name="フリーフォーム: 図形 1304">
                <a:extLst>
                  <a:ext uri="{FF2B5EF4-FFF2-40B4-BE49-F238E27FC236}">
                    <a16:creationId xmlns:a16="http://schemas.microsoft.com/office/drawing/2014/main" id="{03F9A885-D24E-453D-BCFC-F9A94974E7DF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6" name="フリーフォーム: 図形 1305">
                <a:extLst>
                  <a:ext uri="{FF2B5EF4-FFF2-40B4-BE49-F238E27FC236}">
                    <a16:creationId xmlns:a16="http://schemas.microsoft.com/office/drawing/2014/main" id="{7FB56177-ED95-45EE-A157-2E66B032A61B}"/>
                  </a:ext>
                </a:extLst>
              </p:cNvPr>
              <p:cNvSpPr/>
              <p:nvPr/>
            </p:nvSpPr>
            <p:spPr>
              <a:xfrm rot="5400000">
                <a:off x="4983315" y="910593"/>
                <a:ext cx="1367292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1" name="グループ化 1090">
              <a:extLst>
                <a:ext uri="{FF2B5EF4-FFF2-40B4-BE49-F238E27FC236}">
                  <a16:creationId xmlns:a16="http://schemas.microsoft.com/office/drawing/2014/main" id="{95C236C9-B550-4CE9-8E88-6FB08D84A565}"/>
                </a:ext>
              </a:extLst>
            </p:cNvPr>
            <p:cNvGrpSpPr/>
            <p:nvPr/>
          </p:nvGrpSpPr>
          <p:grpSpPr>
            <a:xfrm>
              <a:off x="6464796" y="2056154"/>
              <a:ext cx="1162036" cy="1347961"/>
              <a:chOff x="4295594" y="1594238"/>
              <a:chExt cx="2746140" cy="3185521"/>
            </a:xfrm>
          </p:grpSpPr>
          <p:sp>
            <p:nvSpPr>
              <p:cNvPr id="1301" name="六角形 1300">
                <a:extLst>
                  <a:ext uri="{FF2B5EF4-FFF2-40B4-BE49-F238E27FC236}">
                    <a16:creationId xmlns:a16="http://schemas.microsoft.com/office/drawing/2014/main" id="{30A82247-A9DB-4C92-802C-02B4B09D059B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2" name="フリーフォーム: 図形 1301">
                <a:extLst>
                  <a:ext uri="{FF2B5EF4-FFF2-40B4-BE49-F238E27FC236}">
                    <a16:creationId xmlns:a16="http://schemas.microsoft.com/office/drawing/2014/main" id="{2FD94A6B-33F9-4D38-97F8-61D879CEE566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3" name="フリーフォーム: 図形 1302">
                <a:extLst>
                  <a:ext uri="{FF2B5EF4-FFF2-40B4-BE49-F238E27FC236}">
                    <a16:creationId xmlns:a16="http://schemas.microsoft.com/office/drawing/2014/main" id="{DE88299D-B626-40F0-8FC5-87F13909C3CA}"/>
                  </a:ext>
                </a:extLst>
              </p:cNvPr>
              <p:cNvSpPr/>
              <p:nvPr/>
            </p:nvSpPr>
            <p:spPr>
              <a:xfrm rot="5400000">
                <a:off x="4983315" y="910593"/>
                <a:ext cx="1367292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2" name="グループ化 1091">
              <a:extLst>
                <a:ext uri="{FF2B5EF4-FFF2-40B4-BE49-F238E27FC236}">
                  <a16:creationId xmlns:a16="http://schemas.microsoft.com/office/drawing/2014/main" id="{8F271F56-3776-416F-B0AE-74DE38D2C4E4}"/>
                </a:ext>
              </a:extLst>
            </p:cNvPr>
            <p:cNvGrpSpPr/>
            <p:nvPr/>
          </p:nvGrpSpPr>
          <p:grpSpPr>
            <a:xfrm>
              <a:off x="7102971" y="2408579"/>
              <a:ext cx="1162036" cy="1347961"/>
              <a:chOff x="4295594" y="1594238"/>
              <a:chExt cx="2746140" cy="3185521"/>
            </a:xfrm>
          </p:grpSpPr>
          <p:sp>
            <p:nvSpPr>
              <p:cNvPr id="1298" name="六角形 1297">
                <a:extLst>
                  <a:ext uri="{FF2B5EF4-FFF2-40B4-BE49-F238E27FC236}">
                    <a16:creationId xmlns:a16="http://schemas.microsoft.com/office/drawing/2014/main" id="{C65B8B34-84E4-4B3B-A009-1DD84ABA2688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9" name="フリーフォーム: 図形 1298">
                <a:extLst>
                  <a:ext uri="{FF2B5EF4-FFF2-40B4-BE49-F238E27FC236}">
                    <a16:creationId xmlns:a16="http://schemas.microsoft.com/office/drawing/2014/main" id="{934CC4E8-30A7-436C-BB79-6CF748A11D20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0" name="フリーフォーム: 図形 1299">
                <a:extLst>
                  <a:ext uri="{FF2B5EF4-FFF2-40B4-BE49-F238E27FC236}">
                    <a16:creationId xmlns:a16="http://schemas.microsoft.com/office/drawing/2014/main" id="{0A57A760-03C9-464F-9968-AFAC1DBBCB31}"/>
                  </a:ext>
                </a:extLst>
              </p:cNvPr>
              <p:cNvSpPr/>
              <p:nvPr/>
            </p:nvSpPr>
            <p:spPr>
              <a:xfrm rot="5400000">
                <a:off x="4983315" y="910593"/>
                <a:ext cx="1367292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3" name="グループ化 1092">
              <a:extLst>
                <a:ext uri="{FF2B5EF4-FFF2-40B4-BE49-F238E27FC236}">
                  <a16:creationId xmlns:a16="http://schemas.microsoft.com/office/drawing/2014/main" id="{B941D36E-A890-4BE1-92DA-1CAC090D6B6E}"/>
                </a:ext>
              </a:extLst>
            </p:cNvPr>
            <p:cNvGrpSpPr/>
            <p:nvPr/>
          </p:nvGrpSpPr>
          <p:grpSpPr>
            <a:xfrm>
              <a:off x="7741146" y="2761004"/>
              <a:ext cx="1162036" cy="1347961"/>
              <a:chOff x="4295594" y="1594238"/>
              <a:chExt cx="2746140" cy="3185521"/>
            </a:xfrm>
          </p:grpSpPr>
          <p:sp>
            <p:nvSpPr>
              <p:cNvPr id="1295" name="六角形 1294">
                <a:extLst>
                  <a:ext uri="{FF2B5EF4-FFF2-40B4-BE49-F238E27FC236}">
                    <a16:creationId xmlns:a16="http://schemas.microsoft.com/office/drawing/2014/main" id="{85FCE920-42E8-4D25-B0C6-7258B61A168E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6" name="フリーフォーム: 図形 1295">
                <a:extLst>
                  <a:ext uri="{FF2B5EF4-FFF2-40B4-BE49-F238E27FC236}">
                    <a16:creationId xmlns:a16="http://schemas.microsoft.com/office/drawing/2014/main" id="{0A3C01AA-FE2B-4545-8DD6-C733E1849D58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7" name="フリーフォーム: 図形 1296">
                <a:extLst>
                  <a:ext uri="{FF2B5EF4-FFF2-40B4-BE49-F238E27FC236}">
                    <a16:creationId xmlns:a16="http://schemas.microsoft.com/office/drawing/2014/main" id="{E7421BFF-39F5-4206-A8D2-8B8AD3A71A98}"/>
                  </a:ext>
                </a:extLst>
              </p:cNvPr>
              <p:cNvSpPr/>
              <p:nvPr/>
            </p:nvSpPr>
            <p:spPr>
              <a:xfrm rot="5400000">
                <a:off x="4983315" y="910593"/>
                <a:ext cx="1367292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4" name="グループ化 1093">
              <a:extLst>
                <a:ext uri="{FF2B5EF4-FFF2-40B4-BE49-F238E27FC236}">
                  <a16:creationId xmlns:a16="http://schemas.microsoft.com/office/drawing/2014/main" id="{F15BE484-A911-448B-9C04-EF36D1C6D186}"/>
                </a:ext>
              </a:extLst>
            </p:cNvPr>
            <p:cNvGrpSpPr/>
            <p:nvPr/>
          </p:nvGrpSpPr>
          <p:grpSpPr>
            <a:xfrm>
              <a:off x="4483596" y="1722779"/>
              <a:ext cx="1162036" cy="1347961"/>
              <a:chOff x="4295594" y="1594238"/>
              <a:chExt cx="2746140" cy="3185521"/>
            </a:xfrm>
          </p:grpSpPr>
          <p:sp>
            <p:nvSpPr>
              <p:cNvPr id="1292" name="六角形 1291">
                <a:extLst>
                  <a:ext uri="{FF2B5EF4-FFF2-40B4-BE49-F238E27FC236}">
                    <a16:creationId xmlns:a16="http://schemas.microsoft.com/office/drawing/2014/main" id="{59FF0B15-C0E2-4C1D-9B13-C181A17D3D50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3" name="フリーフォーム: 図形 1292">
                <a:extLst>
                  <a:ext uri="{FF2B5EF4-FFF2-40B4-BE49-F238E27FC236}">
                    <a16:creationId xmlns:a16="http://schemas.microsoft.com/office/drawing/2014/main" id="{E62CFA33-7DB1-4BD3-BDED-7BC1D0C01121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4" name="フリーフォーム: 図形 1293">
                <a:extLst>
                  <a:ext uri="{FF2B5EF4-FFF2-40B4-BE49-F238E27FC236}">
                    <a16:creationId xmlns:a16="http://schemas.microsoft.com/office/drawing/2014/main" id="{5083FBC2-5A41-4BC9-89CB-C0F3C01F524C}"/>
                  </a:ext>
                </a:extLst>
              </p:cNvPr>
              <p:cNvSpPr/>
              <p:nvPr/>
            </p:nvSpPr>
            <p:spPr>
              <a:xfrm rot="5400000">
                <a:off x="4983315" y="910593"/>
                <a:ext cx="1367292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5" name="グループ化 1094">
              <a:extLst>
                <a:ext uri="{FF2B5EF4-FFF2-40B4-BE49-F238E27FC236}">
                  <a16:creationId xmlns:a16="http://schemas.microsoft.com/office/drawing/2014/main" id="{99939B70-2682-43DB-ABB0-B77C04376FAE}"/>
                </a:ext>
              </a:extLst>
            </p:cNvPr>
            <p:cNvGrpSpPr/>
            <p:nvPr/>
          </p:nvGrpSpPr>
          <p:grpSpPr>
            <a:xfrm>
              <a:off x="5159871" y="2056154"/>
              <a:ext cx="1162036" cy="1347961"/>
              <a:chOff x="4295594" y="1594238"/>
              <a:chExt cx="2746140" cy="3185521"/>
            </a:xfrm>
          </p:grpSpPr>
          <p:sp>
            <p:nvSpPr>
              <p:cNvPr id="1289" name="六角形 1288">
                <a:extLst>
                  <a:ext uri="{FF2B5EF4-FFF2-40B4-BE49-F238E27FC236}">
                    <a16:creationId xmlns:a16="http://schemas.microsoft.com/office/drawing/2014/main" id="{C9A7A1B5-ACD4-45EF-9484-A607FDA29853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0" name="フリーフォーム: 図形 1289">
                <a:extLst>
                  <a:ext uri="{FF2B5EF4-FFF2-40B4-BE49-F238E27FC236}">
                    <a16:creationId xmlns:a16="http://schemas.microsoft.com/office/drawing/2014/main" id="{9A0690E1-87F5-408E-9842-63BBA0149959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1" name="フリーフォーム: 図形 1290">
                <a:extLst>
                  <a:ext uri="{FF2B5EF4-FFF2-40B4-BE49-F238E27FC236}">
                    <a16:creationId xmlns:a16="http://schemas.microsoft.com/office/drawing/2014/main" id="{330E6070-708C-44AB-944C-13E3560BAD96}"/>
                  </a:ext>
                </a:extLst>
              </p:cNvPr>
              <p:cNvSpPr/>
              <p:nvPr/>
            </p:nvSpPr>
            <p:spPr>
              <a:xfrm rot="5400000">
                <a:off x="4983315" y="910593"/>
                <a:ext cx="1367292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6" name="グループ化 1095">
              <a:extLst>
                <a:ext uri="{FF2B5EF4-FFF2-40B4-BE49-F238E27FC236}">
                  <a16:creationId xmlns:a16="http://schemas.microsoft.com/office/drawing/2014/main" id="{722D4EDD-638A-42DD-9C26-A8E1ED736A8A}"/>
                </a:ext>
              </a:extLst>
            </p:cNvPr>
            <p:cNvGrpSpPr/>
            <p:nvPr/>
          </p:nvGrpSpPr>
          <p:grpSpPr>
            <a:xfrm>
              <a:off x="5798046" y="2408579"/>
              <a:ext cx="1162036" cy="1347961"/>
              <a:chOff x="4295594" y="1594238"/>
              <a:chExt cx="2746140" cy="3185521"/>
            </a:xfrm>
          </p:grpSpPr>
          <p:sp>
            <p:nvSpPr>
              <p:cNvPr id="1286" name="六角形 1285">
                <a:extLst>
                  <a:ext uri="{FF2B5EF4-FFF2-40B4-BE49-F238E27FC236}">
                    <a16:creationId xmlns:a16="http://schemas.microsoft.com/office/drawing/2014/main" id="{D9E8A17C-9780-4E23-AC44-F192DFABA9A5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7" name="フリーフォーム: 図形 1286">
                <a:extLst>
                  <a:ext uri="{FF2B5EF4-FFF2-40B4-BE49-F238E27FC236}">
                    <a16:creationId xmlns:a16="http://schemas.microsoft.com/office/drawing/2014/main" id="{B0860519-5EEA-495C-A7B7-40FBA383ED58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8" name="フリーフォーム: 図形 1287">
                <a:extLst>
                  <a:ext uri="{FF2B5EF4-FFF2-40B4-BE49-F238E27FC236}">
                    <a16:creationId xmlns:a16="http://schemas.microsoft.com/office/drawing/2014/main" id="{66333694-5300-438D-ADF4-13D27B601C3F}"/>
                  </a:ext>
                </a:extLst>
              </p:cNvPr>
              <p:cNvSpPr/>
              <p:nvPr/>
            </p:nvSpPr>
            <p:spPr>
              <a:xfrm rot="5400000">
                <a:off x="4983315" y="910593"/>
                <a:ext cx="1367292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7" name="グループ化 1096">
              <a:extLst>
                <a:ext uri="{FF2B5EF4-FFF2-40B4-BE49-F238E27FC236}">
                  <a16:creationId xmlns:a16="http://schemas.microsoft.com/office/drawing/2014/main" id="{E534BE46-8019-445C-82C8-C2EE6D48B7EB}"/>
                </a:ext>
              </a:extLst>
            </p:cNvPr>
            <p:cNvGrpSpPr/>
            <p:nvPr/>
          </p:nvGrpSpPr>
          <p:grpSpPr>
            <a:xfrm>
              <a:off x="6436221" y="2761004"/>
              <a:ext cx="1162036" cy="1347961"/>
              <a:chOff x="4295594" y="1594238"/>
              <a:chExt cx="2746140" cy="3185521"/>
            </a:xfrm>
          </p:grpSpPr>
          <p:sp>
            <p:nvSpPr>
              <p:cNvPr id="1182" name="六角形 1181">
                <a:extLst>
                  <a:ext uri="{FF2B5EF4-FFF2-40B4-BE49-F238E27FC236}">
                    <a16:creationId xmlns:a16="http://schemas.microsoft.com/office/drawing/2014/main" id="{D19BED9E-8910-4ED5-B211-511C7F939ADF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C76C472C-9C6E-43E3-B239-8EE8A638D43C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5" name="フリーフォーム: 図形 1284">
                <a:extLst>
                  <a:ext uri="{FF2B5EF4-FFF2-40B4-BE49-F238E27FC236}">
                    <a16:creationId xmlns:a16="http://schemas.microsoft.com/office/drawing/2014/main" id="{D0EEB7D6-3AB3-4657-A690-022162CC42DA}"/>
                  </a:ext>
                </a:extLst>
              </p:cNvPr>
              <p:cNvSpPr/>
              <p:nvPr/>
            </p:nvSpPr>
            <p:spPr>
              <a:xfrm rot="5400000">
                <a:off x="4983315" y="910593"/>
                <a:ext cx="1367292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8" name="グループ化 1097">
              <a:extLst>
                <a:ext uri="{FF2B5EF4-FFF2-40B4-BE49-F238E27FC236}">
                  <a16:creationId xmlns:a16="http://schemas.microsoft.com/office/drawing/2014/main" id="{60043AF8-5EB2-4472-A45E-B70DB5B8FA62}"/>
                </a:ext>
              </a:extLst>
            </p:cNvPr>
            <p:cNvGrpSpPr/>
            <p:nvPr/>
          </p:nvGrpSpPr>
          <p:grpSpPr>
            <a:xfrm>
              <a:off x="7074396" y="3113429"/>
              <a:ext cx="1162036" cy="1347961"/>
              <a:chOff x="4295594" y="1594238"/>
              <a:chExt cx="2746140" cy="3185521"/>
            </a:xfrm>
          </p:grpSpPr>
          <p:sp>
            <p:nvSpPr>
              <p:cNvPr id="1179" name="六角形 1178">
                <a:extLst>
                  <a:ext uri="{FF2B5EF4-FFF2-40B4-BE49-F238E27FC236}">
                    <a16:creationId xmlns:a16="http://schemas.microsoft.com/office/drawing/2014/main" id="{1DDA0DFA-50D6-4CCA-81AD-C7631F659FF5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DEC871E3-2E83-4AF3-A370-B88808A2D277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B9674F76-DFBF-409E-9B68-7B972EA81DE6}"/>
                  </a:ext>
                </a:extLst>
              </p:cNvPr>
              <p:cNvSpPr/>
              <p:nvPr/>
            </p:nvSpPr>
            <p:spPr>
              <a:xfrm rot="5400000">
                <a:off x="4983315" y="910593"/>
                <a:ext cx="1367292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9" name="グループ化 1098">
              <a:extLst>
                <a:ext uri="{FF2B5EF4-FFF2-40B4-BE49-F238E27FC236}">
                  <a16:creationId xmlns:a16="http://schemas.microsoft.com/office/drawing/2014/main" id="{F372FC6E-82F2-40A3-9B00-FDB4A28DE60F}"/>
                </a:ext>
              </a:extLst>
            </p:cNvPr>
            <p:cNvGrpSpPr/>
            <p:nvPr/>
          </p:nvGrpSpPr>
          <p:grpSpPr>
            <a:xfrm>
              <a:off x="3845421" y="2075204"/>
              <a:ext cx="1162036" cy="1347961"/>
              <a:chOff x="4295594" y="1594238"/>
              <a:chExt cx="2746140" cy="3185521"/>
            </a:xfrm>
          </p:grpSpPr>
          <p:sp>
            <p:nvSpPr>
              <p:cNvPr id="1176" name="六角形 1175">
                <a:extLst>
                  <a:ext uri="{FF2B5EF4-FFF2-40B4-BE49-F238E27FC236}">
                    <a16:creationId xmlns:a16="http://schemas.microsoft.com/office/drawing/2014/main" id="{A2D57ECC-AEB5-4C4F-A20C-16968860A27C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861AF36B-795B-4387-921B-2025235AEE83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99331530-3C4B-47CB-BE18-952C495B9AFB}"/>
                  </a:ext>
                </a:extLst>
              </p:cNvPr>
              <p:cNvSpPr/>
              <p:nvPr/>
            </p:nvSpPr>
            <p:spPr>
              <a:xfrm rot="5400000">
                <a:off x="4983315" y="910593"/>
                <a:ext cx="1367292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0" name="グループ化 1099">
              <a:extLst>
                <a:ext uri="{FF2B5EF4-FFF2-40B4-BE49-F238E27FC236}">
                  <a16:creationId xmlns:a16="http://schemas.microsoft.com/office/drawing/2014/main" id="{F06CE53C-9AEF-4253-A3C9-D91FE42C4C64}"/>
                </a:ext>
              </a:extLst>
            </p:cNvPr>
            <p:cNvGrpSpPr/>
            <p:nvPr/>
          </p:nvGrpSpPr>
          <p:grpSpPr>
            <a:xfrm>
              <a:off x="4521696" y="2408579"/>
              <a:ext cx="1162036" cy="1347961"/>
              <a:chOff x="4295594" y="1594238"/>
              <a:chExt cx="2746140" cy="3185521"/>
            </a:xfrm>
          </p:grpSpPr>
          <p:sp>
            <p:nvSpPr>
              <p:cNvPr id="1173" name="六角形 1172">
                <a:extLst>
                  <a:ext uri="{FF2B5EF4-FFF2-40B4-BE49-F238E27FC236}">
                    <a16:creationId xmlns:a16="http://schemas.microsoft.com/office/drawing/2014/main" id="{D2BE5B52-9A18-4B26-B2B4-F847C2B73BF9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D797F3F8-6B57-489A-9E12-032C80C81767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E574D8DF-267D-4843-BC31-A1F20F8E0E99}"/>
                  </a:ext>
                </a:extLst>
              </p:cNvPr>
              <p:cNvSpPr/>
              <p:nvPr/>
            </p:nvSpPr>
            <p:spPr>
              <a:xfrm rot="5400000">
                <a:off x="4983315" y="910593"/>
                <a:ext cx="1367292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1" name="グループ化 1100">
              <a:extLst>
                <a:ext uri="{FF2B5EF4-FFF2-40B4-BE49-F238E27FC236}">
                  <a16:creationId xmlns:a16="http://schemas.microsoft.com/office/drawing/2014/main" id="{3FC35637-F3CE-412E-90B6-1C7AC843C0A8}"/>
                </a:ext>
              </a:extLst>
            </p:cNvPr>
            <p:cNvGrpSpPr/>
            <p:nvPr/>
          </p:nvGrpSpPr>
          <p:grpSpPr>
            <a:xfrm>
              <a:off x="5159871" y="2761004"/>
              <a:ext cx="1162036" cy="1347961"/>
              <a:chOff x="4295594" y="1594238"/>
              <a:chExt cx="2746140" cy="3185521"/>
            </a:xfrm>
          </p:grpSpPr>
          <p:sp>
            <p:nvSpPr>
              <p:cNvPr id="1170" name="六角形 1169">
                <a:extLst>
                  <a:ext uri="{FF2B5EF4-FFF2-40B4-BE49-F238E27FC236}">
                    <a16:creationId xmlns:a16="http://schemas.microsoft.com/office/drawing/2014/main" id="{EC06EEB6-16FF-4E25-9F20-1B6397B3E40E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F23870C2-D5D7-402B-A4E3-05F507A23114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762A9FD5-EB4E-4789-92C0-34C38CEFABBE}"/>
                  </a:ext>
                </a:extLst>
              </p:cNvPr>
              <p:cNvSpPr/>
              <p:nvPr/>
            </p:nvSpPr>
            <p:spPr>
              <a:xfrm rot="5400000">
                <a:off x="4983315" y="910593"/>
                <a:ext cx="1367292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2" name="グループ化 1101">
              <a:extLst>
                <a:ext uri="{FF2B5EF4-FFF2-40B4-BE49-F238E27FC236}">
                  <a16:creationId xmlns:a16="http://schemas.microsoft.com/office/drawing/2014/main" id="{280A3145-0E2F-4B85-9D21-D78C32CEC1A6}"/>
                </a:ext>
              </a:extLst>
            </p:cNvPr>
            <p:cNvGrpSpPr/>
            <p:nvPr/>
          </p:nvGrpSpPr>
          <p:grpSpPr>
            <a:xfrm>
              <a:off x="5798046" y="3113429"/>
              <a:ext cx="1162036" cy="1347961"/>
              <a:chOff x="4295594" y="1594238"/>
              <a:chExt cx="2746140" cy="3185521"/>
            </a:xfrm>
          </p:grpSpPr>
          <p:sp>
            <p:nvSpPr>
              <p:cNvPr id="1167" name="六角形 1166">
                <a:extLst>
                  <a:ext uri="{FF2B5EF4-FFF2-40B4-BE49-F238E27FC236}">
                    <a16:creationId xmlns:a16="http://schemas.microsoft.com/office/drawing/2014/main" id="{9088BFC8-B738-4CBA-A612-0B53AB2B96F5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DD30A09A-DF25-4D2E-904F-8CA70AE244AF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8C95A7DC-AE8A-4664-9131-1C0CA6031604}"/>
                  </a:ext>
                </a:extLst>
              </p:cNvPr>
              <p:cNvSpPr/>
              <p:nvPr/>
            </p:nvSpPr>
            <p:spPr>
              <a:xfrm rot="5400000">
                <a:off x="4983315" y="910593"/>
                <a:ext cx="1367292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3" name="グループ化 1102">
              <a:extLst>
                <a:ext uri="{FF2B5EF4-FFF2-40B4-BE49-F238E27FC236}">
                  <a16:creationId xmlns:a16="http://schemas.microsoft.com/office/drawing/2014/main" id="{34966CD1-EC42-408D-B0C6-2959D754D3D4}"/>
                </a:ext>
              </a:extLst>
            </p:cNvPr>
            <p:cNvGrpSpPr/>
            <p:nvPr/>
          </p:nvGrpSpPr>
          <p:grpSpPr>
            <a:xfrm>
              <a:off x="6436221" y="3465854"/>
              <a:ext cx="1162036" cy="1347961"/>
              <a:chOff x="4295594" y="1594238"/>
              <a:chExt cx="2746140" cy="3185521"/>
            </a:xfrm>
          </p:grpSpPr>
          <p:sp>
            <p:nvSpPr>
              <p:cNvPr id="1164" name="六角形 1163">
                <a:extLst>
                  <a:ext uri="{FF2B5EF4-FFF2-40B4-BE49-F238E27FC236}">
                    <a16:creationId xmlns:a16="http://schemas.microsoft.com/office/drawing/2014/main" id="{BE8D42E2-F9CD-442D-BF27-BB8257FA3436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E9F8AE58-A73D-4208-BE5F-F4B06A5BE9B7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A4AE1F2D-BF91-491E-B5E2-7FBDA41EC5D5}"/>
                  </a:ext>
                </a:extLst>
              </p:cNvPr>
              <p:cNvSpPr/>
              <p:nvPr/>
            </p:nvSpPr>
            <p:spPr>
              <a:xfrm rot="5400000">
                <a:off x="4983315" y="910593"/>
                <a:ext cx="1367292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0379048E-4EDB-4C68-AF68-603D3532C88D}"/>
                </a:ext>
              </a:extLst>
            </p:cNvPr>
            <p:cNvGrpSpPr/>
            <p:nvPr/>
          </p:nvGrpSpPr>
          <p:grpSpPr>
            <a:xfrm>
              <a:off x="3207246" y="2437154"/>
              <a:ext cx="1162036" cy="1347961"/>
              <a:chOff x="4295594" y="1594238"/>
              <a:chExt cx="2746140" cy="3185521"/>
            </a:xfrm>
          </p:grpSpPr>
          <p:sp>
            <p:nvSpPr>
              <p:cNvPr id="1161" name="六角形 1160">
                <a:extLst>
                  <a:ext uri="{FF2B5EF4-FFF2-40B4-BE49-F238E27FC236}">
                    <a16:creationId xmlns:a16="http://schemas.microsoft.com/office/drawing/2014/main" id="{275FACAB-26EF-4ACB-A78D-CC20DB69B40A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フリーフォーム: 図形 1161">
                <a:extLst>
                  <a:ext uri="{FF2B5EF4-FFF2-40B4-BE49-F238E27FC236}">
                    <a16:creationId xmlns:a16="http://schemas.microsoft.com/office/drawing/2014/main" id="{F1F93B74-FB1F-4A7E-9FE2-66A18D87A0A4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DE2818A5-D8FD-4061-8E2D-A395983BE9F7}"/>
                  </a:ext>
                </a:extLst>
              </p:cNvPr>
              <p:cNvSpPr/>
              <p:nvPr/>
            </p:nvSpPr>
            <p:spPr>
              <a:xfrm rot="5400000">
                <a:off x="4983315" y="910593"/>
                <a:ext cx="1367292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5" name="グループ化 1104">
              <a:extLst>
                <a:ext uri="{FF2B5EF4-FFF2-40B4-BE49-F238E27FC236}">
                  <a16:creationId xmlns:a16="http://schemas.microsoft.com/office/drawing/2014/main" id="{AF615E83-F295-4952-B2E9-3FE019BD79A0}"/>
                </a:ext>
              </a:extLst>
            </p:cNvPr>
            <p:cNvGrpSpPr/>
            <p:nvPr/>
          </p:nvGrpSpPr>
          <p:grpSpPr>
            <a:xfrm>
              <a:off x="3883521" y="2770529"/>
              <a:ext cx="1162036" cy="1347961"/>
              <a:chOff x="4295594" y="1594238"/>
              <a:chExt cx="2746140" cy="3185521"/>
            </a:xfrm>
          </p:grpSpPr>
          <p:sp>
            <p:nvSpPr>
              <p:cNvPr id="1158" name="六角形 1157">
                <a:extLst>
                  <a:ext uri="{FF2B5EF4-FFF2-40B4-BE49-F238E27FC236}">
                    <a16:creationId xmlns:a16="http://schemas.microsoft.com/office/drawing/2014/main" id="{5F6D79B2-353D-45E0-9C0D-E2B61899DB14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928A4E35-1D4B-4766-A16D-5A3503E30701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5D3ECA92-4475-4CFD-BA6E-EF0A9C89C097}"/>
                  </a:ext>
                </a:extLst>
              </p:cNvPr>
              <p:cNvSpPr/>
              <p:nvPr/>
            </p:nvSpPr>
            <p:spPr>
              <a:xfrm rot="5400000">
                <a:off x="4983315" y="910593"/>
                <a:ext cx="1367292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6" name="グループ化 1105">
              <a:extLst>
                <a:ext uri="{FF2B5EF4-FFF2-40B4-BE49-F238E27FC236}">
                  <a16:creationId xmlns:a16="http://schemas.microsoft.com/office/drawing/2014/main" id="{78B7B6E8-66D4-40A5-8C43-EAC49D762BB8}"/>
                </a:ext>
              </a:extLst>
            </p:cNvPr>
            <p:cNvGrpSpPr/>
            <p:nvPr/>
          </p:nvGrpSpPr>
          <p:grpSpPr>
            <a:xfrm>
              <a:off x="4521696" y="3122954"/>
              <a:ext cx="1162036" cy="1347961"/>
              <a:chOff x="4295594" y="1594238"/>
              <a:chExt cx="2746140" cy="3185521"/>
            </a:xfrm>
          </p:grpSpPr>
          <p:sp>
            <p:nvSpPr>
              <p:cNvPr id="1155" name="六角形 1154">
                <a:extLst>
                  <a:ext uri="{FF2B5EF4-FFF2-40B4-BE49-F238E27FC236}">
                    <a16:creationId xmlns:a16="http://schemas.microsoft.com/office/drawing/2014/main" id="{7F4FDFBD-7F6A-4FE8-AF4C-1184EADE987A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AC0FDCDD-3343-4A21-8836-AF8CF628DA2F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FFE500D2-7A34-4FB2-A32D-799D7BF0470D}"/>
                  </a:ext>
                </a:extLst>
              </p:cNvPr>
              <p:cNvSpPr/>
              <p:nvPr/>
            </p:nvSpPr>
            <p:spPr>
              <a:xfrm rot="5400000">
                <a:off x="4983315" y="910593"/>
                <a:ext cx="1367292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7" name="グループ化 1106">
              <a:extLst>
                <a:ext uri="{FF2B5EF4-FFF2-40B4-BE49-F238E27FC236}">
                  <a16:creationId xmlns:a16="http://schemas.microsoft.com/office/drawing/2014/main" id="{2429F262-83F1-48CF-902B-DD89F7AA4F4A}"/>
                </a:ext>
              </a:extLst>
            </p:cNvPr>
            <p:cNvGrpSpPr/>
            <p:nvPr/>
          </p:nvGrpSpPr>
          <p:grpSpPr>
            <a:xfrm>
              <a:off x="5159871" y="3475379"/>
              <a:ext cx="1162036" cy="1347961"/>
              <a:chOff x="4295594" y="1594238"/>
              <a:chExt cx="2746140" cy="3185521"/>
            </a:xfrm>
          </p:grpSpPr>
          <p:sp>
            <p:nvSpPr>
              <p:cNvPr id="1152" name="六角形 1151">
                <a:extLst>
                  <a:ext uri="{FF2B5EF4-FFF2-40B4-BE49-F238E27FC236}">
                    <a16:creationId xmlns:a16="http://schemas.microsoft.com/office/drawing/2014/main" id="{C3879450-7AB4-43FA-AC9D-6BE1FBE024D1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3" name="フリーフォーム: 図形 1152">
                <a:extLst>
                  <a:ext uri="{FF2B5EF4-FFF2-40B4-BE49-F238E27FC236}">
                    <a16:creationId xmlns:a16="http://schemas.microsoft.com/office/drawing/2014/main" id="{978C4FD2-5585-48D3-AF43-0FCD750949D7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4" name="フリーフォーム: 図形 1153">
                <a:extLst>
                  <a:ext uri="{FF2B5EF4-FFF2-40B4-BE49-F238E27FC236}">
                    <a16:creationId xmlns:a16="http://schemas.microsoft.com/office/drawing/2014/main" id="{1A292434-ECA6-43CA-8578-35BEA0756B03}"/>
                  </a:ext>
                </a:extLst>
              </p:cNvPr>
              <p:cNvSpPr/>
              <p:nvPr/>
            </p:nvSpPr>
            <p:spPr>
              <a:xfrm rot="5400000">
                <a:off x="4983315" y="910593"/>
                <a:ext cx="1367292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8" name="グループ化 1107">
              <a:extLst>
                <a:ext uri="{FF2B5EF4-FFF2-40B4-BE49-F238E27FC236}">
                  <a16:creationId xmlns:a16="http://schemas.microsoft.com/office/drawing/2014/main" id="{527588CC-803A-4FD1-8E4A-C3D3A7EC6AF7}"/>
                </a:ext>
              </a:extLst>
            </p:cNvPr>
            <p:cNvGrpSpPr/>
            <p:nvPr/>
          </p:nvGrpSpPr>
          <p:grpSpPr>
            <a:xfrm>
              <a:off x="5798046" y="3827804"/>
              <a:ext cx="1162036" cy="1347961"/>
              <a:chOff x="4295594" y="1594238"/>
              <a:chExt cx="2746140" cy="3185521"/>
            </a:xfrm>
          </p:grpSpPr>
          <p:sp>
            <p:nvSpPr>
              <p:cNvPr id="1149" name="六角形 1148">
                <a:extLst>
                  <a:ext uri="{FF2B5EF4-FFF2-40B4-BE49-F238E27FC236}">
                    <a16:creationId xmlns:a16="http://schemas.microsoft.com/office/drawing/2014/main" id="{6416015B-302A-45DD-8952-C2924947101F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B2FDE878-387C-4D85-9416-4A0AACC82944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E37614E7-474E-44BC-A4CA-6E0C18127A7C}"/>
                  </a:ext>
                </a:extLst>
              </p:cNvPr>
              <p:cNvSpPr/>
              <p:nvPr/>
            </p:nvSpPr>
            <p:spPr>
              <a:xfrm rot="5400000">
                <a:off x="4983315" y="910593"/>
                <a:ext cx="1367292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9" name="グループ化 1108">
              <a:extLst>
                <a:ext uri="{FF2B5EF4-FFF2-40B4-BE49-F238E27FC236}">
                  <a16:creationId xmlns:a16="http://schemas.microsoft.com/office/drawing/2014/main" id="{FD95939A-A35D-4E40-8E15-BCBC94A413CA}"/>
                </a:ext>
              </a:extLst>
            </p:cNvPr>
            <p:cNvGrpSpPr/>
            <p:nvPr/>
          </p:nvGrpSpPr>
          <p:grpSpPr>
            <a:xfrm>
              <a:off x="5839829" y="903472"/>
              <a:ext cx="1162036" cy="1347961"/>
              <a:chOff x="4295594" y="1594238"/>
              <a:chExt cx="2746140" cy="3185521"/>
            </a:xfrm>
          </p:grpSpPr>
          <p:sp>
            <p:nvSpPr>
              <p:cNvPr id="1146" name="六角形 1145">
                <a:extLst>
                  <a:ext uri="{FF2B5EF4-FFF2-40B4-BE49-F238E27FC236}">
                    <a16:creationId xmlns:a16="http://schemas.microsoft.com/office/drawing/2014/main" id="{E880044A-5669-40EF-8331-EB8E79F9A9BB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642E9BA0-D874-4195-BD9E-E02517536192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F28E2FAF-3B5C-4647-BC5C-69DA9F0BE901}"/>
                  </a:ext>
                </a:extLst>
              </p:cNvPr>
              <p:cNvSpPr/>
              <p:nvPr/>
            </p:nvSpPr>
            <p:spPr>
              <a:xfrm rot="5400000">
                <a:off x="4983315" y="910593"/>
                <a:ext cx="1367292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0" name="グループ化 1109">
              <a:extLst>
                <a:ext uri="{FF2B5EF4-FFF2-40B4-BE49-F238E27FC236}">
                  <a16:creationId xmlns:a16="http://schemas.microsoft.com/office/drawing/2014/main" id="{37525EB0-6F4F-42D6-91A4-D6C50C22999F}"/>
                </a:ext>
              </a:extLst>
            </p:cNvPr>
            <p:cNvGrpSpPr/>
            <p:nvPr/>
          </p:nvGrpSpPr>
          <p:grpSpPr>
            <a:xfrm>
              <a:off x="6478004" y="1255897"/>
              <a:ext cx="1162036" cy="1347961"/>
              <a:chOff x="4295594" y="1594238"/>
              <a:chExt cx="2746140" cy="3185521"/>
            </a:xfrm>
          </p:grpSpPr>
          <p:sp>
            <p:nvSpPr>
              <p:cNvPr id="1143" name="六角形 1142">
                <a:extLst>
                  <a:ext uri="{FF2B5EF4-FFF2-40B4-BE49-F238E27FC236}">
                    <a16:creationId xmlns:a16="http://schemas.microsoft.com/office/drawing/2014/main" id="{46AE7B6C-BD9F-4841-ABD1-047A5A6D318F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2E151E4B-2AF3-4382-8ECA-4FE453DF950D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6B710584-9B2F-462A-A243-B73A2E585E15}"/>
                  </a:ext>
                </a:extLst>
              </p:cNvPr>
              <p:cNvSpPr/>
              <p:nvPr/>
            </p:nvSpPr>
            <p:spPr>
              <a:xfrm rot="5400000">
                <a:off x="4983315" y="910593"/>
                <a:ext cx="1367292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1" name="グループ化 1110">
              <a:extLst>
                <a:ext uri="{FF2B5EF4-FFF2-40B4-BE49-F238E27FC236}">
                  <a16:creationId xmlns:a16="http://schemas.microsoft.com/office/drawing/2014/main" id="{EBB6771D-10A9-4442-AF5B-4051138F51AA}"/>
                </a:ext>
              </a:extLst>
            </p:cNvPr>
            <p:cNvGrpSpPr/>
            <p:nvPr/>
          </p:nvGrpSpPr>
          <p:grpSpPr>
            <a:xfrm>
              <a:off x="7116179" y="1608322"/>
              <a:ext cx="1162036" cy="1347961"/>
              <a:chOff x="4295594" y="1594238"/>
              <a:chExt cx="2746140" cy="3185521"/>
            </a:xfrm>
          </p:grpSpPr>
          <p:sp>
            <p:nvSpPr>
              <p:cNvPr id="1140" name="六角形 1139">
                <a:extLst>
                  <a:ext uri="{FF2B5EF4-FFF2-40B4-BE49-F238E27FC236}">
                    <a16:creationId xmlns:a16="http://schemas.microsoft.com/office/drawing/2014/main" id="{D8FB10B2-F43F-42A4-AE91-866F007181AD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7A90961C-BA8D-49A3-80F5-B6C13E86595C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68B0581A-4A60-4C94-8328-9A8987009421}"/>
                  </a:ext>
                </a:extLst>
              </p:cNvPr>
              <p:cNvSpPr/>
              <p:nvPr/>
            </p:nvSpPr>
            <p:spPr>
              <a:xfrm rot="5400000">
                <a:off x="4983315" y="910593"/>
                <a:ext cx="1367292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2" name="グループ化 1111">
              <a:extLst>
                <a:ext uri="{FF2B5EF4-FFF2-40B4-BE49-F238E27FC236}">
                  <a16:creationId xmlns:a16="http://schemas.microsoft.com/office/drawing/2014/main" id="{D52E423E-A130-41BA-BD90-871B95BCB14F}"/>
                </a:ext>
              </a:extLst>
            </p:cNvPr>
            <p:cNvGrpSpPr/>
            <p:nvPr/>
          </p:nvGrpSpPr>
          <p:grpSpPr>
            <a:xfrm>
              <a:off x="5201654" y="1255897"/>
              <a:ext cx="1162036" cy="1347961"/>
              <a:chOff x="4295594" y="1594238"/>
              <a:chExt cx="2746140" cy="3185521"/>
            </a:xfrm>
          </p:grpSpPr>
          <p:sp>
            <p:nvSpPr>
              <p:cNvPr id="1137" name="六角形 1136">
                <a:extLst>
                  <a:ext uri="{FF2B5EF4-FFF2-40B4-BE49-F238E27FC236}">
                    <a16:creationId xmlns:a16="http://schemas.microsoft.com/office/drawing/2014/main" id="{E38105B8-02D6-4808-826E-A038A60C3327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C924CA3B-E81B-4092-BA16-9F711AFE6C63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6116EBF4-5EDC-464D-B30B-910E60302D7B}"/>
                  </a:ext>
                </a:extLst>
              </p:cNvPr>
              <p:cNvSpPr/>
              <p:nvPr/>
            </p:nvSpPr>
            <p:spPr>
              <a:xfrm rot="5400000">
                <a:off x="4983315" y="910593"/>
                <a:ext cx="1367292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3" name="グループ化 1112">
              <a:extLst>
                <a:ext uri="{FF2B5EF4-FFF2-40B4-BE49-F238E27FC236}">
                  <a16:creationId xmlns:a16="http://schemas.microsoft.com/office/drawing/2014/main" id="{2AB5CE4C-B6BA-4610-BC0A-D21CC8DD9DE9}"/>
                </a:ext>
              </a:extLst>
            </p:cNvPr>
            <p:cNvGrpSpPr/>
            <p:nvPr/>
          </p:nvGrpSpPr>
          <p:grpSpPr>
            <a:xfrm>
              <a:off x="5839829" y="1608322"/>
              <a:ext cx="1162036" cy="1347961"/>
              <a:chOff x="4295594" y="1594238"/>
              <a:chExt cx="2746140" cy="3185521"/>
            </a:xfrm>
          </p:grpSpPr>
          <p:sp>
            <p:nvSpPr>
              <p:cNvPr id="1134" name="六角形 1133">
                <a:extLst>
                  <a:ext uri="{FF2B5EF4-FFF2-40B4-BE49-F238E27FC236}">
                    <a16:creationId xmlns:a16="http://schemas.microsoft.com/office/drawing/2014/main" id="{4125D57F-8F5A-458D-84B4-8E37F951ABEE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BCDA6E2E-CF31-4CF3-8EFB-EE8EFA31E10A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6725013E-460F-4ACA-8560-A9906240133B}"/>
                  </a:ext>
                </a:extLst>
              </p:cNvPr>
              <p:cNvSpPr/>
              <p:nvPr/>
            </p:nvSpPr>
            <p:spPr>
              <a:xfrm rot="5400000">
                <a:off x="4983315" y="910593"/>
                <a:ext cx="1367292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4" name="グループ化 1113">
              <a:extLst>
                <a:ext uri="{FF2B5EF4-FFF2-40B4-BE49-F238E27FC236}">
                  <a16:creationId xmlns:a16="http://schemas.microsoft.com/office/drawing/2014/main" id="{73BD2865-3351-4613-9E05-BE1B6D64A06A}"/>
                </a:ext>
              </a:extLst>
            </p:cNvPr>
            <p:cNvGrpSpPr/>
            <p:nvPr/>
          </p:nvGrpSpPr>
          <p:grpSpPr>
            <a:xfrm>
              <a:off x="6478004" y="1960747"/>
              <a:ext cx="1162036" cy="1347961"/>
              <a:chOff x="4295594" y="1594238"/>
              <a:chExt cx="2746140" cy="3185521"/>
            </a:xfrm>
          </p:grpSpPr>
          <p:sp>
            <p:nvSpPr>
              <p:cNvPr id="1131" name="六角形 1130">
                <a:extLst>
                  <a:ext uri="{FF2B5EF4-FFF2-40B4-BE49-F238E27FC236}">
                    <a16:creationId xmlns:a16="http://schemas.microsoft.com/office/drawing/2014/main" id="{7C8450FD-D84A-43AB-A7BB-59DA6D5D4D85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B3A014D9-E976-487B-BD13-1B724A809905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C2219347-D998-437D-97DC-4E5AA7885B54}"/>
                  </a:ext>
                </a:extLst>
              </p:cNvPr>
              <p:cNvSpPr/>
              <p:nvPr/>
            </p:nvSpPr>
            <p:spPr>
              <a:xfrm rot="5400000">
                <a:off x="4983315" y="910593"/>
                <a:ext cx="1367292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5" name="グループ化 1114">
              <a:extLst>
                <a:ext uri="{FF2B5EF4-FFF2-40B4-BE49-F238E27FC236}">
                  <a16:creationId xmlns:a16="http://schemas.microsoft.com/office/drawing/2014/main" id="{1996C482-B095-40DE-9E1F-2153960F308C}"/>
                </a:ext>
              </a:extLst>
            </p:cNvPr>
            <p:cNvGrpSpPr/>
            <p:nvPr/>
          </p:nvGrpSpPr>
          <p:grpSpPr>
            <a:xfrm>
              <a:off x="4563479" y="1617847"/>
              <a:ext cx="1162036" cy="1347961"/>
              <a:chOff x="4295594" y="1594238"/>
              <a:chExt cx="2746140" cy="3185521"/>
            </a:xfrm>
          </p:grpSpPr>
          <p:sp>
            <p:nvSpPr>
              <p:cNvPr id="1128" name="六角形 1127">
                <a:extLst>
                  <a:ext uri="{FF2B5EF4-FFF2-40B4-BE49-F238E27FC236}">
                    <a16:creationId xmlns:a16="http://schemas.microsoft.com/office/drawing/2014/main" id="{F9DC03E5-0A39-4B01-A587-AC313AA73741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FCC9A03E-F709-468E-AB68-EAE50E4485BA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52BC4EC6-68AD-447B-BE6C-391A26E4284A}"/>
                  </a:ext>
                </a:extLst>
              </p:cNvPr>
              <p:cNvSpPr/>
              <p:nvPr/>
            </p:nvSpPr>
            <p:spPr>
              <a:xfrm rot="5400000">
                <a:off x="4983315" y="910593"/>
                <a:ext cx="1367292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6" name="グループ化 1115">
              <a:extLst>
                <a:ext uri="{FF2B5EF4-FFF2-40B4-BE49-F238E27FC236}">
                  <a16:creationId xmlns:a16="http://schemas.microsoft.com/office/drawing/2014/main" id="{61C4EF1E-E734-41CC-88E9-06A892C87A74}"/>
                </a:ext>
              </a:extLst>
            </p:cNvPr>
            <p:cNvGrpSpPr/>
            <p:nvPr/>
          </p:nvGrpSpPr>
          <p:grpSpPr>
            <a:xfrm>
              <a:off x="5201654" y="1970272"/>
              <a:ext cx="1162036" cy="1347961"/>
              <a:chOff x="4295594" y="1594238"/>
              <a:chExt cx="2746140" cy="3185521"/>
            </a:xfrm>
          </p:grpSpPr>
          <p:sp>
            <p:nvSpPr>
              <p:cNvPr id="1125" name="六角形 1124">
                <a:extLst>
                  <a:ext uri="{FF2B5EF4-FFF2-40B4-BE49-F238E27FC236}">
                    <a16:creationId xmlns:a16="http://schemas.microsoft.com/office/drawing/2014/main" id="{85E84EAA-30AB-4FE4-ACD7-5CB9B3FE9B7F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0C1848CC-CF99-4D31-B7F7-F00A76D8655D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1EB81FA2-4688-4F12-84D6-1DA90FE8AA96}"/>
                  </a:ext>
                </a:extLst>
              </p:cNvPr>
              <p:cNvSpPr/>
              <p:nvPr/>
            </p:nvSpPr>
            <p:spPr>
              <a:xfrm rot="5400000">
                <a:off x="4983315" y="910593"/>
                <a:ext cx="1367292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7" name="グループ化 1116">
              <a:extLst>
                <a:ext uri="{FF2B5EF4-FFF2-40B4-BE49-F238E27FC236}">
                  <a16:creationId xmlns:a16="http://schemas.microsoft.com/office/drawing/2014/main" id="{B6EDA0DA-8C71-49C2-A0FE-6C44F360240D}"/>
                </a:ext>
              </a:extLst>
            </p:cNvPr>
            <p:cNvGrpSpPr/>
            <p:nvPr/>
          </p:nvGrpSpPr>
          <p:grpSpPr>
            <a:xfrm>
              <a:off x="5839829" y="2322697"/>
              <a:ext cx="1162036" cy="1347961"/>
              <a:chOff x="4295594" y="1594238"/>
              <a:chExt cx="2746140" cy="3185521"/>
            </a:xfrm>
          </p:grpSpPr>
          <p:sp>
            <p:nvSpPr>
              <p:cNvPr id="1122" name="六角形 1121">
                <a:extLst>
                  <a:ext uri="{FF2B5EF4-FFF2-40B4-BE49-F238E27FC236}">
                    <a16:creationId xmlns:a16="http://schemas.microsoft.com/office/drawing/2014/main" id="{BBA66722-332F-48A2-9863-E19821C7A303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A013FEE8-1FE5-434E-A8E3-8E2FFA325F50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フリーフォーム: 図形 1123">
                <a:extLst>
                  <a:ext uri="{FF2B5EF4-FFF2-40B4-BE49-F238E27FC236}">
                    <a16:creationId xmlns:a16="http://schemas.microsoft.com/office/drawing/2014/main" id="{340E8659-E5E3-4CDC-9B4A-BC8D7535BCE9}"/>
                  </a:ext>
                </a:extLst>
              </p:cNvPr>
              <p:cNvSpPr/>
              <p:nvPr/>
            </p:nvSpPr>
            <p:spPr>
              <a:xfrm rot="5400000">
                <a:off x="4983315" y="910593"/>
                <a:ext cx="1367292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8" name="グループ化 1117">
              <a:extLst>
                <a:ext uri="{FF2B5EF4-FFF2-40B4-BE49-F238E27FC236}">
                  <a16:creationId xmlns:a16="http://schemas.microsoft.com/office/drawing/2014/main" id="{DA956372-27B1-4549-8C24-AD323D8AAF22}"/>
                </a:ext>
              </a:extLst>
            </p:cNvPr>
            <p:cNvGrpSpPr/>
            <p:nvPr/>
          </p:nvGrpSpPr>
          <p:grpSpPr>
            <a:xfrm>
              <a:off x="5848235" y="808064"/>
              <a:ext cx="1162036" cy="1347961"/>
              <a:chOff x="4295594" y="1594238"/>
              <a:chExt cx="2746140" cy="3185521"/>
            </a:xfrm>
          </p:grpSpPr>
          <p:sp>
            <p:nvSpPr>
              <p:cNvPr id="1119" name="六角形 1118">
                <a:extLst>
                  <a:ext uri="{FF2B5EF4-FFF2-40B4-BE49-F238E27FC236}">
                    <a16:creationId xmlns:a16="http://schemas.microsoft.com/office/drawing/2014/main" id="{1D5193F9-9929-4685-86BB-6C98747B30FA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191C99B8-A062-4D40-B610-7CAA0054BD9F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CDB07304-E3D5-4A5C-A65B-690C1CEE72F4}"/>
                  </a:ext>
                </a:extLst>
              </p:cNvPr>
              <p:cNvSpPr/>
              <p:nvPr/>
            </p:nvSpPr>
            <p:spPr>
              <a:xfrm rot="5400000">
                <a:off x="4983315" y="910593"/>
                <a:ext cx="1367292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325" name="テキスト ボックス 1324">
            <a:extLst>
              <a:ext uri="{FF2B5EF4-FFF2-40B4-BE49-F238E27FC236}">
                <a16:creationId xmlns:a16="http://schemas.microsoft.com/office/drawing/2014/main" id="{89C2AAD7-3617-4BD2-AC65-CB867166147A}"/>
              </a:ext>
            </a:extLst>
          </p:cNvPr>
          <p:cNvSpPr txBox="1"/>
          <p:nvPr/>
        </p:nvSpPr>
        <p:spPr>
          <a:xfrm>
            <a:off x="158441" y="278570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ピラミッド</a:t>
            </a:r>
          </a:p>
        </p:txBody>
      </p:sp>
    </p:spTree>
    <p:extLst>
      <p:ext uri="{BB962C8B-B14F-4D97-AF65-F5344CB8AC3E}">
        <p14:creationId xmlns:p14="http://schemas.microsoft.com/office/powerpoint/2010/main" val="3927309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6" name="グループ化 325">
            <a:extLst>
              <a:ext uri="{FF2B5EF4-FFF2-40B4-BE49-F238E27FC236}">
                <a16:creationId xmlns:a16="http://schemas.microsoft.com/office/drawing/2014/main" id="{0EF9A44F-15D8-491E-AD21-4A7F0B5DBEB9}"/>
              </a:ext>
            </a:extLst>
          </p:cNvPr>
          <p:cNvGrpSpPr/>
          <p:nvPr/>
        </p:nvGrpSpPr>
        <p:grpSpPr>
          <a:xfrm>
            <a:off x="3867197" y="1223197"/>
            <a:ext cx="1721764" cy="5331947"/>
            <a:chOff x="6249144" y="1143946"/>
            <a:chExt cx="1452184" cy="4497111"/>
          </a:xfrm>
        </p:grpSpPr>
        <p:grpSp>
          <p:nvGrpSpPr>
            <p:cNvPr id="298" name="グループ化 297">
              <a:extLst>
                <a:ext uri="{FF2B5EF4-FFF2-40B4-BE49-F238E27FC236}">
                  <a16:creationId xmlns:a16="http://schemas.microsoft.com/office/drawing/2014/main" id="{28CF50AC-4654-4CA5-9C11-159BA4726ACF}"/>
                </a:ext>
              </a:extLst>
            </p:cNvPr>
            <p:cNvGrpSpPr/>
            <p:nvPr/>
          </p:nvGrpSpPr>
          <p:grpSpPr>
            <a:xfrm>
              <a:off x="6446155" y="4293096"/>
              <a:ext cx="1162036" cy="1347961"/>
              <a:chOff x="4295594" y="1594238"/>
              <a:chExt cx="2746140" cy="3185521"/>
            </a:xfrm>
          </p:grpSpPr>
          <p:sp>
            <p:nvSpPr>
              <p:cNvPr id="299" name="六角形 298">
                <a:extLst>
                  <a:ext uri="{FF2B5EF4-FFF2-40B4-BE49-F238E27FC236}">
                    <a16:creationId xmlns:a16="http://schemas.microsoft.com/office/drawing/2014/main" id="{C332E53A-E535-4AF1-B939-D80CFE565137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423DEEAD-84D1-4D36-B636-96B0D702A790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A5D6B229-455B-45F2-8B5B-32FB91A3D48F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0" name="グループ化 309">
              <a:extLst>
                <a:ext uri="{FF2B5EF4-FFF2-40B4-BE49-F238E27FC236}">
                  <a16:creationId xmlns:a16="http://schemas.microsoft.com/office/drawing/2014/main" id="{0EED4138-BD26-4034-95CE-3BF220C5992B}"/>
                </a:ext>
              </a:extLst>
            </p:cNvPr>
            <p:cNvGrpSpPr/>
            <p:nvPr/>
          </p:nvGrpSpPr>
          <p:grpSpPr>
            <a:xfrm>
              <a:off x="6249144" y="3452447"/>
              <a:ext cx="1162036" cy="1347961"/>
              <a:chOff x="4295594" y="1594238"/>
              <a:chExt cx="2746140" cy="3185521"/>
            </a:xfrm>
          </p:grpSpPr>
          <p:sp>
            <p:nvSpPr>
              <p:cNvPr id="311" name="六角形 310">
                <a:extLst>
                  <a:ext uri="{FF2B5EF4-FFF2-40B4-BE49-F238E27FC236}">
                    <a16:creationId xmlns:a16="http://schemas.microsoft.com/office/drawing/2014/main" id="{20C7BD04-2808-46CC-8451-FDA2762CD2C1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0066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2BF9DF32-59F9-4F40-B32D-B5D269F6CE05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E30F31CE-D53C-42E8-B1DF-FDF163334EBE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4" name="グループ化 313">
              <a:extLst>
                <a:ext uri="{FF2B5EF4-FFF2-40B4-BE49-F238E27FC236}">
                  <a16:creationId xmlns:a16="http://schemas.microsoft.com/office/drawing/2014/main" id="{7486DD87-B510-413C-9BF4-F536CA9E1738}"/>
                </a:ext>
              </a:extLst>
            </p:cNvPr>
            <p:cNvGrpSpPr/>
            <p:nvPr/>
          </p:nvGrpSpPr>
          <p:grpSpPr>
            <a:xfrm>
              <a:off x="6539292" y="2658737"/>
              <a:ext cx="1162036" cy="1347961"/>
              <a:chOff x="4295594" y="1594238"/>
              <a:chExt cx="2746140" cy="3185521"/>
            </a:xfrm>
          </p:grpSpPr>
          <p:sp>
            <p:nvSpPr>
              <p:cNvPr id="315" name="六角形 314">
                <a:extLst>
                  <a:ext uri="{FF2B5EF4-FFF2-40B4-BE49-F238E27FC236}">
                    <a16:creationId xmlns:a16="http://schemas.microsoft.com/office/drawing/2014/main" id="{E7DC3D5B-4091-45EB-8A71-277E080A8FD6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24C03A60-709A-4389-9F58-E50AB6593D1B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8B3312D9-7621-459D-A5A5-669332AB3DB7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8" name="グループ化 317">
              <a:extLst>
                <a:ext uri="{FF2B5EF4-FFF2-40B4-BE49-F238E27FC236}">
                  <a16:creationId xmlns:a16="http://schemas.microsoft.com/office/drawing/2014/main" id="{854BAE9F-AEBA-4B5A-98BA-E408223CE6AF}"/>
                </a:ext>
              </a:extLst>
            </p:cNvPr>
            <p:cNvGrpSpPr/>
            <p:nvPr/>
          </p:nvGrpSpPr>
          <p:grpSpPr>
            <a:xfrm>
              <a:off x="6259939" y="1889350"/>
              <a:ext cx="1162036" cy="1347961"/>
              <a:chOff x="4295594" y="1594238"/>
              <a:chExt cx="2746140" cy="3185521"/>
            </a:xfrm>
          </p:grpSpPr>
          <p:sp>
            <p:nvSpPr>
              <p:cNvPr id="319" name="六角形 318">
                <a:extLst>
                  <a:ext uri="{FF2B5EF4-FFF2-40B4-BE49-F238E27FC236}">
                    <a16:creationId xmlns:a16="http://schemas.microsoft.com/office/drawing/2014/main" id="{088EB27A-3480-4892-8265-8A4A4AF31FBE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014DDB7F-21FB-4205-B113-110FA361B3E2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543A7C77-BB64-4996-A767-40A865A9C572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2" name="グループ化 321">
              <a:extLst>
                <a:ext uri="{FF2B5EF4-FFF2-40B4-BE49-F238E27FC236}">
                  <a16:creationId xmlns:a16="http://schemas.microsoft.com/office/drawing/2014/main" id="{7BA4369E-C3E1-4835-B6BA-F3293448787B}"/>
                </a:ext>
              </a:extLst>
            </p:cNvPr>
            <p:cNvGrpSpPr/>
            <p:nvPr/>
          </p:nvGrpSpPr>
          <p:grpSpPr>
            <a:xfrm>
              <a:off x="6538570" y="1143946"/>
              <a:ext cx="1162036" cy="1347961"/>
              <a:chOff x="4295594" y="1594238"/>
              <a:chExt cx="2746140" cy="3185521"/>
            </a:xfrm>
          </p:grpSpPr>
          <p:sp>
            <p:nvSpPr>
              <p:cNvPr id="323" name="六角形 322">
                <a:extLst>
                  <a:ext uri="{FF2B5EF4-FFF2-40B4-BE49-F238E27FC236}">
                    <a16:creationId xmlns:a16="http://schemas.microsoft.com/office/drawing/2014/main" id="{5459B2FB-B9B0-416F-96A0-088C991858F8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7876B95B-FF8E-4E0F-8E33-4B5B8330F7D3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AED4D66C-9EA9-4AC9-9B34-422B00B6A6BB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6DB54671-C4CF-4A7D-AEE5-A8E3817B23EE}"/>
              </a:ext>
            </a:extLst>
          </p:cNvPr>
          <p:cNvGrpSpPr/>
          <p:nvPr/>
        </p:nvGrpSpPr>
        <p:grpSpPr>
          <a:xfrm>
            <a:off x="743793" y="1119580"/>
            <a:ext cx="2581919" cy="5231935"/>
            <a:chOff x="875592" y="1166334"/>
            <a:chExt cx="2483293" cy="5032082"/>
          </a:xfrm>
        </p:grpSpPr>
        <p:grpSp>
          <p:nvGrpSpPr>
            <p:cNvPr id="386" name="グループ化 385">
              <a:extLst>
                <a:ext uri="{FF2B5EF4-FFF2-40B4-BE49-F238E27FC236}">
                  <a16:creationId xmlns:a16="http://schemas.microsoft.com/office/drawing/2014/main" id="{03EEF34E-DB24-4C73-80CB-68A191ECBD5C}"/>
                </a:ext>
              </a:extLst>
            </p:cNvPr>
            <p:cNvGrpSpPr/>
            <p:nvPr/>
          </p:nvGrpSpPr>
          <p:grpSpPr>
            <a:xfrm>
              <a:off x="875592" y="4814340"/>
              <a:ext cx="1193170" cy="1384076"/>
              <a:chOff x="4295594" y="1594238"/>
              <a:chExt cx="2746140" cy="3185521"/>
            </a:xfrm>
          </p:grpSpPr>
          <p:sp>
            <p:nvSpPr>
              <p:cNvPr id="459" name="六角形 458">
                <a:extLst>
                  <a:ext uri="{FF2B5EF4-FFF2-40B4-BE49-F238E27FC236}">
                    <a16:creationId xmlns:a16="http://schemas.microsoft.com/office/drawing/2014/main" id="{0BADDFC5-2F51-4C1A-A5D7-45E7FF5C707D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6633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フリーフォーム: 図形 459">
                <a:extLst>
                  <a:ext uri="{FF2B5EF4-FFF2-40B4-BE49-F238E27FC236}">
                    <a16:creationId xmlns:a16="http://schemas.microsoft.com/office/drawing/2014/main" id="{C4D4CA63-0A66-4633-88D0-D24C98D5C549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4CD166AD-DA31-42A8-94E0-AE5564BDA08E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7" name="グループ化 386">
              <a:extLst>
                <a:ext uri="{FF2B5EF4-FFF2-40B4-BE49-F238E27FC236}">
                  <a16:creationId xmlns:a16="http://schemas.microsoft.com/office/drawing/2014/main" id="{180A38CA-F83C-485D-BD71-0FFD21B714F6}"/>
                </a:ext>
              </a:extLst>
            </p:cNvPr>
            <p:cNvGrpSpPr/>
            <p:nvPr/>
          </p:nvGrpSpPr>
          <p:grpSpPr>
            <a:xfrm>
              <a:off x="1160330" y="3833072"/>
              <a:ext cx="1193170" cy="1384076"/>
              <a:chOff x="4295594" y="1594238"/>
              <a:chExt cx="2746140" cy="3185521"/>
            </a:xfrm>
          </p:grpSpPr>
          <p:sp>
            <p:nvSpPr>
              <p:cNvPr id="396" name="六角形 395">
                <a:extLst>
                  <a:ext uri="{FF2B5EF4-FFF2-40B4-BE49-F238E27FC236}">
                    <a16:creationId xmlns:a16="http://schemas.microsoft.com/office/drawing/2014/main" id="{9A32BE94-8024-459C-B30B-92989F665E82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6633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9A7DEC44-B6D5-45F2-B7CD-1D7826148A67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03256102-D9DA-4AE4-AAD1-2BADA7C7A973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8" name="グループ化 387">
              <a:extLst>
                <a:ext uri="{FF2B5EF4-FFF2-40B4-BE49-F238E27FC236}">
                  <a16:creationId xmlns:a16="http://schemas.microsoft.com/office/drawing/2014/main" id="{3B79CD22-14DC-435C-A397-DDC8F12D0254}"/>
                </a:ext>
              </a:extLst>
            </p:cNvPr>
            <p:cNvGrpSpPr/>
            <p:nvPr/>
          </p:nvGrpSpPr>
          <p:grpSpPr>
            <a:xfrm>
              <a:off x="1364504" y="2894852"/>
              <a:ext cx="1193170" cy="1384076"/>
              <a:chOff x="4295594" y="1594238"/>
              <a:chExt cx="2746140" cy="3185521"/>
            </a:xfrm>
          </p:grpSpPr>
          <p:sp>
            <p:nvSpPr>
              <p:cNvPr id="393" name="六角形 392">
                <a:extLst>
                  <a:ext uri="{FF2B5EF4-FFF2-40B4-BE49-F238E27FC236}">
                    <a16:creationId xmlns:a16="http://schemas.microsoft.com/office/drawing/2014/main" id="{1235A506-9508-4C60-BDE9-8E8AD5FA926F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6633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EB076088-9E6A-4F30-8AA7-D6191A7BD58A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01CC8A99-06F9-4A65-ACEE-7FA3CEA31879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9" name="グループ化 388">
              <a:extLst>
                <a:ext uri="{FF2B5EF4-FFF2-40B4-BE49-F238E27FC236}">
                  <a16:creationId xmlns:a16="http://schemas.microsoft.com/office/drawing/2014/main" id="{55E9C11B-3F85-4EF4-BA4E-3E46511DEA6D}"/>
                </a:ext>
              </a:extLst>
            </p:cNvPr>
            <p:cNvGrpSpPr/>
            <p:nvPr/>
          </p:nvGrpSpPr>
          <p:grpSpPr>
            <a:xfrm>
              <a:off x="1648130" y="1916832"/>
              <a:ext cx="1193170" cy="1384076"/>
              <a:chOff x="4295594" y="1594238"/>
              <a:chExt cx="2746140" cy="3185521"/>
            </a:xfrm>
          </p:grpSpPr>
          <p:sp>
            <p:nvSpPr>
              <p:cNvPr id="390" name="六角形 389">
                <a:extLst>
                  <a:ext uri="{FF2B5EF4-FFF2-40B4-BE49-F238E27FC236}">
                    <a16:creationId xmlns:a16="http://schemas.microsoft.com/office/drawing/2014/main" id="{09BAACEE-04E2-4074-A1ED-4A33AAD559DC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6633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345C84D6-EA31-4EF4-AFC4-18C7F981DE85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4270C446-B7AC-499F-8C2F-6867F4CC226F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2" name="グループ化 461">
              <a:extLst>
                <a:ext uri="{FF2B5EF4-FFF2-40B4-BE49-F238E27FC236}">
                  <a16:creationId xmlns:a16="http://schemas.microsoft.com/office/drawing/2014/main" id="{85492D58-E343-43A4-9BEB-62FDF5778998}"/>
                </a:ext>
              </a:extLst>
            </p:cNvPr>
            <p:cNvGrpSpPr/>
            <p:nvPr/>
          </p:nvGrpSpPr>
          <p:grpSpPr>
            <a:xfrm>
              <a:off x="2165715" y="1166334"/>
              <a:ext cx="1193170" cy="1384076"/>
              <a:chOff x="4295594" y="1594238"/>
              <a:chExt cx="2746140" cy="3185521"/>
            </a:xfrm>
          </p:grpSpPr>
          <p:sp>
            <p:nvSpPr>
              <p:cNvPr id="463" name="六角形 462">
                <a:extLst>
                  <a:ext uri="{FF2B5EF4-FFF2-40B4-BE49-F238E27FC236}">
                    <a16:creationId xmlns:a16="http://schemas.microsoft.com/office/drawing/2014/main" id="{29530D1E-914E-4892-8F81-2CB5FF175F62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6633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フリーフォーム: 図形 463">
                <a:extLst>
                  <a:ext uri="{FF2B5EF4-FFF2-40B4-BE49-F238E27FC236}">
                    <a16:creationId xmlns:a16="http://schemas.microsoft.com/office/drawing/2014/main" id="{B229394F-B0D7-4101-B1CF-1AB0F8456C24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フリーフォーム: 図形 464">
                <a:extLst>
                  <a:ext uri="{FF2B5EF4-FFF2-40B4-BE49-F238E27FC236}">
                    <a16:creationId xmlns:a16="http://schemas.microsoft.com/office/drawing/2014/main" id="{5C157A8B-510A-42FB-A1A3-C79B0786B1DE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2271279-646A-4D47-861D-4678679C0E54}"/>
              </a:ext>
            </a:extLst>
          </p:cNvPr>
          <p:cNvGrpSpPr/>
          <p:nvPr/>
        </p:nvGrpSpPr>
        <p:grpSpPr>
          <a:xfrm>
            <a:off x="6028029" y="937830"/>
            <a:ext cx="3421908" cy="5710323"/>
            <a:chOff x="6028029" y="937830"/>
            <a:chExt cx="3421908" cy="5710323"/>
          </a:xfrm>
        </p:grpSpPr>
        <p:grpSp>
          <p:nvGrpSpPr>
            <p:cNvPr id="471" name="グループ化 470">
              <a:extLst>
                <a:ext uri="{FF2B5EF4-FFF2-40B4-BE49-F238E27FC236}">
                  <a16:creationId xmlns:a16="http://schemas.microsoft.com/office/drawing/2014/main" id="{781E554E-8C1F-4433-BE5C-FE8AE7C51E92}"/>
                </a:ext>
              </a:extLst>
            </p:cNvPr>
            <p:cNvGrpSpPr/>
            <p:nvPr/>
          </p:nvGrpSpPr>
          <p:grpSpPr>
            <a:xfrm>
              <a:off x="7277102" y="4923235"/>
              <a:ext cx="1146291" cy="1329697"/>
              <a:chOff x="4295594" y="1594238"/>
              <a:chExt cx="2746140" cy="3185521"/>
            </a:xfrm>
          </p:grpSpPr>
          <p:sp>
            <p:nvSpPr>
              <p:cNvPr id="492" name="六角形 491">
                <a:extLst>
                  <a:ext uri="{FF2B5EF4-FFF2-40B4-BE49-F238E27FC236}">
                    <a16:creationId xmlns:a16="http://schemas.microsoft.com/office/drawing/2014/main" id="{2EBB0BC0-13E4-4CDD-898B-339D0B20B3DD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339966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B94A9C3E-0ED1-4F36-BB4D-26DCC480029F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フリーフォーム: 図形 493">
                <a:extLst>
                  <a:ext uri="{FF2B5EF4-FFF2-40B4-BE49-F238E27FC236}">
                    <a16:creationId xmlns:a16="http://schemas.microsoft.com/office/drawing/2014/main" id="{292C26B1-ADA0-49F7-B2A1-D2A174AE4EC2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2" name="グループ化 471">
              <a:extLst>
                <a:ext uri="{FF2B5EF4-FFF2-40B4-BE49-F238E27FC236}">
                  <a16:creationId xmlns:a16="http://schemas.microsoft.com/office/drawing/2014/main" id="{EC3919C7-9C6F-48E1-9B01-8FF628C5A838}"/>
                </a:ext>
              </a:extLst>
            </p:cNvPr>
            <p:cNvGrpSpPr/>
            <p:nvPr/>
          </p:nvGrpSpPr>
          <p:grpSpPr>
            <a:xfrm>
              <a:off x="7082760" y="4093976"/>
              <a:ext cx="1146291" cy="1329697"/>
              <a:chOff x="4295594" y="1594238"/>
              <a:chExt cx="2746140" cy="3185521"/>
            </a:xfrm>
          </p:grpSpPr>
          <p:sp>
            <p:nvSpPr>
              <p:cNvPr id="485" name="六角形 484">
                <a:extLst>
                  <a:ext uri="{FF2B5EF4-FFF2-40B4-BE49-F238E27FC236}">
                    <a16:creationId xmlns:a16="http://schemas.microsoft.com/office/drawing/2014/main" id="{486AD0B3-91E0-4695-A6B9-EA105BA62BFD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6" name="フリーフォーム: 図形 485">
                <a:extLst>
                  <a:ext uri="{FF2B5EF4-FFF2-40B4-BE49-F238E27FC236}">
                    <a16:creationId xmlns:a16="http://schemas.microsoft.com/office/drawing/2014/main" id="{1D4E02F6-CC0E-4B95-BA47-72330CADB628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フリーフォーム: 図形 490">
                <a:extLst>
                  <a:ext uri="{FF2B5EF4-FFF2-40B4-BE49-F238E27FC236}">
                    <a16:creationId xmlns:a16="http://schemas.microsoft.com/office/drawing/2014/main" id="{6EE85FB3-E5DD-46AA-A88A-076BE0A1E8C5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3" name="グループ化 472">
              <a:extLst>
                <a:ext uri="{FF2B5EF4-FFF2-40B4-BE49-F238E27FC236}">
                  <a16:creationId xmlns:a16="http://schemas.microsoft.com/office/drawing/2014/main" id="{326E8039-2CE0-4063-832A-D2251F63742B}"/>
                </a:ext>
              </a:extLst>
            </p:cNvPr>
            <p:cNvGrpSpPr/>
            <p:nvPr/>
          </p:nvGrpSpPr>
          <p:grpSpPr>
            <a:xfrm>
              <a:off x="7368977" y="3311020"/>
              <a:ext cx="1146291" cy="1329697"/>
              <a:chOff x="4295594" y="1594238"/>
              <a:chExt cx="2746140" cy="3185521"/>
            </a:xfrm>
          </p:grpSpPr>
          <p:sp>
            <p:nvSpPr>
              <p:cNvPr id="482" name="六角形 481">
                <a:extLst>
                  <a:ext uri="{FF2B5EF4-FFF2-40B4-BE49-F238E27FC236}">
                    <a16:creationId xmlns:a16="http://schemas.microsoft.com/office/drawing/2014/main" id="{EA583872-F4FC-46E6-8068-F7880516C198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06AB06F9-7769-41CE-86BE-C31C42C5DB93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フリーフォーム: 図形 483">
                <a:extLst>
                  <a:ext uri="{FF2B5EF4-FFF2-40B4-BE49-F238E27FC236}">
                    <a16:creationId xmlns:a16="http://schemas.microsoft.com/office/drawing/2014/main" id="{537CEB3E-758F-499D-9E84-15D6BF5A2133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4" name="グループ化 473">
              <a:extLst>
                <a:ext uri="{FF2B5EF4-FFF2-40B4-BE49-F238E27FC236}">
                  <a16:creationId xmlns:a16="http://schemas.microsoft.com/office/drawing/2014/main" id="{A271FCC2-9915-4899-B5B6-937E0E58F154}"/>
                </a:ext>
              </a:extLst>
            </p:cNvPr>
            <p:cNvGrpSpPr/>
            <p:nvPr/>
          </p:nvGrpSpPr>
          <p:grpSpPr>
            <a:xfrm>
              <a:off x="7093409" y="2552057"/>
              <a:ext cx="1146291" cy="1329697"/>
              <a:chOff x="4295594" y="1594238"/>
              <a:chExt cx="2746140" cy="3185521"/>
            </a:xfrm>
          </p:grpSpPr>
          <p:sp>
            <p:nvSpPr>
              <p:cNvPr id="479" name="六角形 478">
                <a:extLst>
                  <a:ext uri="{FF2B5EF4-FFF2-40B4-BE49-F238E27FC236}">
                    <a16:creationId xmlns:a16="http://schemas.microsoft.com/office/drawing/2014/main" id="{CA607E3A-AB95-41EC-838D-EE8DF7CB9411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6600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フリーフォーム: 図形 479">
                <a:extLst>
                  <a:ext uri="{FF2B5EF4-FFF2-40B4-BE49-F238E27FC236}">
                    <a16:creationId xmlns:a16="http://schemas.microsoft.com/office/drawing/2014/main" id="{C8F70348-10DC-4F06-9629-B3BAB4F951A6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フリーフォーム: 図形 480">
                <a:extLst>
                  <a:ext uri="{FF2B5EF4-FFF2-40B4-BE49-F238E27FC236}">
                    <a16:creationId xmlns:a16="http://schemas.microsoft.com/office/drawing/2014/main" id="{68A2B359-6D5F-4100-9D4E-3B1615052CB9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5" name="グループ化 474">
              <a:extLst>
                <a:ext uri="{FF2B5EF4-FFF2-40B4-BE49-F238E27FC236}">
                  <a16:creationId xmlns:a16="http://schemas.microsoft.com/office/drawing/2014/main" id="{F3CC950A-D101-4B80-87A7-92CBAF3CB5D1}"/>
                </a:ext>
              </a:extLst>
            </p:cNvPr>
            <p:cNvGrpSpPr/>
            <p:nvPr/>
          </p:nvGrpSpPr>
          <p:grpSpPr>
            <a:xfrm>
              <a:off x="6028029" y="5318456"/>
              <a:ext cx="1146291" cy="1329697"/>
              <a:chOff x="4295594" y="1594238"/>
              <a:chExt cx="2746140" cy="3185521"/>
            </a:xfrm>
          </p:grpSpPr>
          <p:sp>
            <p:nvSpPr>
              <p:cNvPr id="476" name="六角形 475">
                <a:extLst>
                  <a:ext uri="{FF2B5EF4-FFF2-40B4-BE49-F238E27FC236}">
                    <a16:creationId xmlns:a16="http://schemas.microsoft.com/office/drawing/2014/main" id="{5B8B9CC3-777E-4340-9917-8DA7ED070EB9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フリーフォーム: 図形 476">
                <a:extLst>
                  <a:ext uri="{FF2B5EF4-FFF2-40B4-BE49-F238E27FC236}">
                    <a16:creationId xmlns:a16="http://schemas.microsoft.com/office/drawing/2014/main" id="{176CCD26-D11B-48CF-841B-B1A1966C6519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フリーフォーム: 図形 477">
                <a:extLst>
                  <a:ext uri="{FF2B5EF4-FFF2-40B4-BE49-F238E27FC236}">
                    <a16:creationId xmlns:a16="http://schemas.microsoft.com/office/drawing/2014/main" id="{3E159737-1F8E-4444-9544-56A7BAF4F5D7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3" name="グループ化 502">
              <a:extLst>
                <a:ext uri="{FF2B5EF4-FFF2-40B4-BE49-F238E27FC236}">
                  <a16:creationId xmlns:a16="http://schemas.microsoft.com/office/drawing/2014/main" id="{28816089-07C9-4437-9257-C204476CFE77}"/>
                </a:ext>
              </a:extLst>
            </p:cNvPr>
            <p:cNvGrpSpPr/>
            <p:nvPr/>
          </p:nvGrpSpPr>
          <p:grpSpPr>
            <a:xfrm>
              <a:off x="7708423" y="1688329"/>
              <a:ext cx="1146291" cy="1329697"/>
              <a:chOff x="4295594" y="1594238"/>
              <a:chExt cx="2746140" cy="3185521"/>
            </a:xfrm>
          </p:grpSpPr>
          <p:sp>
            <p:nvSpPr>
              <p:cNvPr id="504" name="六角形 503">
                <a:extLst>
                  <a:ext uri="{FF2B5EF4-FFF2-40B4-BE49-F238E27FC236}">
                    <a16:creationId xmlns:a16="http://schemas.microsoft.com/office/drawing/2014/main" id="{69623D0B-22E3-4060-8409-79CB7DEBC232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00B05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フリーフォーム: 図形 504">
                <a:extLst>
                  <a:ext uri="{FF2B5EF4-FFF2-40B4-BE49-F238E27FC236}">
                    <a16:creationId xmlns:a16="http://schemas.microsoft.com/office/drawing/2014/main" id="{B6382F70-C632-4B4A-93D5-6C089D2CBBDB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フリーフォーム: 図形 505">
                <a:extLst>
                  <a:ext uri="{FF2B5EF4-FFF2-40B4-BE49-F238E27FC236}">
                    <a16:creationId xmlns:a16="http://schemas.microsoft.com/office/drawing/2014/main" id="{4B7057FA-4FF7-4746-AFFF-E386B739DDAA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6" name="グループ化 535">
              <a:extLst>
                <a:ext uri="{FF2B5EF4-FFF2-40B4-BE49-F238E27FC236}">
                  <a16:creationId xmlns:a16="http://schemas.microsoft.com/office/drawing/2014/main" id="{71805388-6F3E-46ED-B649-E67B9F6CD11F}"/>
                </a:ext>
              </a:extLst>
            </p:cNvPr>
            <p:cNvGrpSpPr/>
            <p:nvPr/>
          </p:nvGrpSpPr>
          <p:grpSpPr>
            <a:xfrm>
              <a:off x="7044190" y="937830"/>
              <a:ext cx="1146291" cy="1329697"/>
              <a:chOff x="4295594" y="1594238"/>
              <a:chExt cx="2746140" cy="3185521"/>
            </a:xfrm>
          </p:grpSpPr>
          <p:sp>
            <p:nvSpPr>
              <p:cNvPr id="537" name="六角形 536">
                <a:extLst>
                  <a:ext uri="{FF2B5EF4-FFF2-40B4-BE49-F238E27FC236}">
                    <a16:creationId xmlns:a16="http://schemas.microsoft.com/office/drawing/2014/main" id="{AE419182-5A0D-45E8-A060-1DF8F81CB8B3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フリーフォーム: 図形 537">
                <a:extLst>
                  <a:ext uri="{FF2B5EF4-FFF2-40B4-BE49-F238E27FC236}">
                    <a16:creationId xmlns:a16="http://schemas.microsoft.com/office/drawing/2014/main" id="{FE38F4DC-33FD-429C-8B2C-CADC7AA4DF34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フリーフォーム: 図形 538">
                <a:extLst>
                  <a:ext uri="{FF2B5EF4-FFF2-40B4-BE49-F238E27FC236}">
                    <a16:creationId xmlns:a16="http://schemas.microsoft.com/office/drawing/2014/main" id="{68AC1264-40FE-4CEB-B0D4-DBDF8D5F2F91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0" name="グループ化 539">
              <a:extLst>
                <a:ext uri="{FF2B5EF4-FFF2-40B4-BE49-F238E27FC236}">
                  <a16:creationId xmlns:a16="http://schemas.microsoft.com/office/drawing/2014/main" id="{2AD7273E-D448-47B8-8D01-AB94CA3AD97B}"/>
                </a:ext>
              </a:extLst>
            </p:cNvPr>
            <p:cNvGrpSpPr/>
            <p:nvPr/>
          </p:nvGrpSpPr>
          <p:grpSpPr>
            <a:xfrm>
              <a:off x="8303646" y="5225158"/>
              <a:ext cx="1146291" cy="1329697"/>
              <a:chOff x="4295594" y="1594238"/>
              <a:chExt cx="2746140" cy="3185521"/>
            </a:xfrm>
          </p:grpSpPr>
          <p:sp>
            <p:nvSpPr>
              <p:cNvPr id="541" name="六角形 540">
                <a:extLst>
                  <a:ext uri="{FF2B5EF4-FFF2-40B4-BE49-F238E27FC236}">
                    <a16:creationId xmlns:a16="http://schemas.microsoft.com/office/drawing/2014/main" id="{8D1110E3-1863-4899-B259-79E6285C87E1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00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2" name="フリーフォーム: 図形 541">
                <a:extLst>
                  <a:ext uri="{FF2B5EF4-FFF2-40B4-BE49-F238E27FC236}">
                    <a16:creationId xmlns:a16="http://schemas.microsoft.com/office/drawing/2014/main" id="{BA315557-E186-40D1-8DF5-69A50EF65C2B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フリーフォーム: 図形 542">
                <a:extLst>
                  <a:ext uri="{FF2B5EF4-FFF2-40B4-BE49-F238E27FC236}">
                    <a16:creationId xmlns:a16="http://schemas.microsoft.com/office/drawing/2014/main" id="{99233739-047D-4E25-B19F-4C86E7B89A09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EF11F98F-F990-4551-8862-6734A0D85F26}"/>
              </a:ext>
            </a:extLst>
          </p:cNvPr>
          <p:cNvSpPr txBox="1"/>
          <p:nvPr/>
        </p:nvSpPr>
        <p:spPr>
          <a:xfrm>
            <a:off x="158441" y="278570"/>
            <a:ext cx="4339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アンバランスタワー</a:t>
            </a:r>
          </a:p>
        </p:txBody>
      </p:sp>
    </p:spTree>
    <p:extLst>
      <p:ext uri="{BB962C8B-B14F-4D97-AF65-F5344CB8AC3E}">
        <p14:creationId xmlns:p14="http://schemas.microsoft.com/office/powerpoint/2010/main" val="4261024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3" name="グループ化 612">
            <a:extLst>
              <a:ext uri="{FF2B5EF4-FFF2-40B4-BE49-F238E27FC236}">
                <a16:creationId xmlns:a16="http://schemas.microsoft.com/office/drawing/2014/main" id="{915D960F-9D9C-44DE-97DA-4432AE1A5199}"/>
              </a:ext>
            </a:extLst>
          </p:cNvPr>
          <p:cNvGrpSpPr/>
          <p:nvPr/>
        </p:nvGrpSpPr>
        <p:grpSpPr>
          <a:xfrm>
            <a:off x="272480" y="1124744"/>
            <a:ext cx="3305071" cy="4823312"/>
            <a:chOff x="4950742" y="2966863"/>
            <a:chExt cx="2325951" cy="3394417"/>
          </a:xfrm>
        </p:grpSpPr>
        <p:grpSp>
          <p:nvGrpSpPr>
            <p:cNvPr id="605" name="グループ化 604">
              <a:extLst>
                <a:ext uri="{FF2B5EF4-FFF2-40B4-BE49-F238E27FC236}">
                  <a16:creationId xmlns:a16="http://schemas.microsoft.com/office/drawing/2014/main" id="{A3A5BFE9-C9F4-424D-AF3F-206C0C418FD6}"/>
                </a:ext>
              </a:extLst>
            </p:cNvPr>
            <p:cNvGrpSpPr/>
            <p:nvPr/>
          </p:nvGrpSpPr>
          <p:grpSpPr>
            <a:xfrm>
              <a:off x="5363041" y="4328495"/>
              <a:ext cx="687727" cy="797763"/>
              <a:chOff x="4295594" y="1594238"/>
              <a:chExt cx="2746140" cy="3185521"/>
            </a:xfrm>
          </p:grpSpPr>
          <p:sp>
            <p:nvSpPr>
              <p:cNvPr id="606" name="六角形 605">
                <a:extLst>
                  <a:ext uri="{FF2B5EF4-FFF2-40B4-BE49-F238E27FC236}">
                    <a16:creationId xmlns:a16="http://schemas.microsoft.com/office/drawing/2014/main" id="{73D81BC7-1CFB-4864-B44E-29C615DE93D4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0066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フリーフォーム: 図形 606">
                <a:extLst>
                  <a:ext uri="{FF2B5EF4-FFF2-40B4-BE49-F238E27FC236}">
                    <a16:creationId xmlns:a16="http://schemas.microsoft.com/office/drawing/2014/main" id="{9E1D6AAA-B45C-45D7-A769-C038DD574C64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8" name="フリーフォーム: 図形 607">
                <a:extLst>
                  <a:ext uri="{FF2B5EF4-FFF2-40B4-BE49-F238E27FC236}">
                    <a16:creationId xmlns:a16="http://schemas.microsoft.com/office/drawing/2014/main" id="{BC89933F-5A36-4E50-A1ED-956347E2BC48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9" name="グループ化 548">
              <a:extLst>
                <a:ext uri="{FF2B5EF4-FFF2-40B4-BE49-F238E27FC236}">
                  <a16:creationId xmlns:a16="http://schemas.microsoft.com/office/drawing/2014/main" id="{A307451C-E2B3-41A8-8455-C46FB1777CE1}"/>
                </a:ext>
              </a:extLst>
            </p:cNvPr>
            <p:cNvGrpSpPr/>
            <p:nvPr/>
          </p:nvGrpSpPr>
          <p:grpSpPr>
            <a:xfrm>
              <a:off x="5740134" y="5563517"/>
              <a:ext cx="687727" cy="797763"/>
              <a:chOff x="4295594" y="1594238"/>
              <a:chExt cx="2746140" cy="3185521"/>
            </a:xfrm>
          </p:grpSpPr>
          <p:sp>
            <p:nvSpPr>
              <p:cNvPr id="550" name="六角形 549">
                <a:extLst>
                  <a:ext uri="{FF2B5EF4-FFF2-40B4-BE49-F238E27FC236}">
                    <a16:creationId xmlns:a16="http://schemas.microsoft.com/office/drawing/2014/main" id="{E1A2E4A9-E511-46AE-B4E8-508C9FBFC589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6633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1" name="フリーフォーム: 図形 550">
                <a:extLst>
                  <a:ext uri="{FF2B5EF4-FFF2-40B4-BE49-F238E27FC236}">
                    <a16:creationId xmlns:a16="http://schemas.microsoft.com/office/drawing/2014/main" id="{4C9492ED-7512-4286-A8DF-C99CE652DA9F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2" name="フリーフォーム: 図形 551">
                <a:extLst>
                  <a:ext uri="{FF2B5EF4-FFF2-40B4-BE49-F238E27FC236}">
                    <a16:creationId xmlns:a16="http://schemas.microsoft.com/office/drawing/2014/main" id="{4085DA6E-8F35-47C2-9B72-F2AE4938679C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7" name="グループ化 556">
              <a:extLst>
                <a:ext uri="{FF2B5EF4-FFF2-40B4-BE49-F238E27FC236}">
                  <a16:creationId xmlns:a16="http://schemas.microsoft.com/office/drawing/2014/main" id="{100382DA-7E33-4217-B6F3-996EC6FE9557}"/>
                </a:ext>
              </a:extLst>
            </p:cNvPr>
            <p:cNvGrpSpPr/>
            <p:nvPr/>
          </p:nvGrpSpPr>
          <p:grpSpPr>
            <a:xfrm>
              <a:off x="5740134" y="5030117"/>
              <a:ext cx="687727" cy="797763"/>
              <a:chOff x="4295594" y="1594238"/>
              <a:chExt cx="2746140" cy="3185521"/>
            </a:xfrm>
          </p:grpSpPr>
          <p:sp>
            <p:nvSpPr>
              <p:cNvPr id="558" name="六角形 557">
                <a:extLst>
                  <a:ext uri="{FF2B5EF4-FFF2-40B4-BE49-F238E27FC236}">
                    <a16:creationId xmlns:a16="http://schemas.microsoft.com/office/drawing/2014/main" id="{854CBE8A-8940-402F-AA2A-734C7CB98D37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6633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フリーフォーム: 図形 558">
                <a:extLst>
                  <a:ext uri="{FF2B5EF4-FFF2-40B4-BE49-F238E27FC236}">
                    <a16:creationId xmlns:a16="http://schemas.microsoft.com/office/drawing/2014/main" id="{41F8D7B8-CE7B-469A-BC0E-400C0728353B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0" name="フリーフォーム: 図形 559">
                <a:extLst>
                  <a:ext uri="{FF2B5EF4-FFF2-40B4-BE49-F238E27FC236}">
                    <a16:creationId xmlns:a16="http://schemas.microsoft.com/office/drawing/2014/main" id="{A60B556E-70FC-43F8-92EC-49466BC69958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1" name="グループ化 560">
              <a:extLst>
                <a:ext uri="{FF2B5EF4-FFF2-40B4-BE49-F238E27FC236}">
                  <a16:creationId xmlns:a16="http://schemas.microsoft.com/office/drawing/2014/main" id="{F47C06E3-8A60-4C9A-9D99-87737F167959}"/>
                </a:ext>
              </a:extLst>
            </p:cNvPr>
            <p:cNvGrpSpPr/>
            <p:nvPr/>
          </p:nvGrpSpPr>
          <p:grpSpPr>
            <a:xfrm>
              <a:off x="5740134" y="4496717"/>
              <a:ext cx="687727" cy="797763"/>
              <a:chOff x="4295594" y="1594238"/>
              <a:chExt cx="2746140" cy="3185521"/>
            </a:xfrm>
          </p:grpSpPr>
          <p:sp>
            <p:nvSpPr>
              <p:cNvPr id="562" name="六角形 561">
                <a:extLst>
                  <a:ext uri="{FF2B5EF4-FFF2-40B4-BE49-F238E27FC236}">
                    <a16:creationId xmlns:a16="http://schemas.microsoft.com/office/drawing/2014/main" id="{9D7DE168-2815-423A-9D96-2F7FFEDADEE4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6633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3" name="フリーフォーム: 図形 562">
                <a:extLst>
                  <a:ext uri="{FF2B5EF4-FFF2-40B4-BE49-F238E27FC236}">
                    <a16:creationId xmlns:a16="http://schemas.microsoft.com/office/drawing/2014/main" id="{37E4A6CC-C444-4273-B851-243C57EC3EF8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4" name="フリーフォーム: 図形 563">
                <a:extLst>
                  <a:ext uri="{FF2B5EF4-FFF2-40B4-BE49-F238E27FC236}">
                    <a16:creationId xmlns:a16="http://schemas.microsoft.com/office/drawing/2014/main" id="{E0AB9C97-6205-4F5F-8B87-E51244075C53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9" name="グループ化 608">
              <a:extLst>
                <a:ext uri="{FF2B5EF4-FFF2-40B4-BE49-F238E27FC236}">
                  <a16:creationId xmlns:a16="http://schemas.microsoft.com/office/drawing/2014/main" id="{1152A9E6-EE44-4411-A6A2-94826808D030}"/>
                </a:ext>
              </a:extLst>
            </p:cNvPr>
            <p:cNvGrpSpPr/>
            <p:nvPr/>
          </p:nvGrpSpPr>
          <p:grpSpPr>
            <a:xfrm>
              <a:off x="6169923" y="4652788"/>
              <a:ext cx="687727" cy="797763"/>
              <a:chOff x="4295594" y="1594238"/>
              <a:chExt cx="2746140" cy="3185521"/>
            </a:xfrm>
          </p:grpSpPr>
          <p:sp>
            <p:nvSpPr>
              <p:cNvPr id="610" name="六角形 609">
                <a:extLst>
                  <a:ext uri="{FF2B5EF4-FFF2-40B4-BE49-F238E27FC236}">
                    <a16:creationId xmlns:a16="http://schemas.microsoft.com/office/drawing/2014/main" id="{1757C794-7CDA-4688-BFAB-C04FB43E7542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0066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フリーフォーム: 図形 610">
                <a:extLst>
                  <a:ext uri="{FF2B5EF4-FFF2-40B4-BE49-F238E27FC236}">
                    <a16:creationId xmlns:a16="http://schemas.microsoft.com/office/drawing/2014/main" id="{9E352D00-BF75-4C68-88AF-49DBAF264CAE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フリーフォーム: 図形 611">
                <a:extLst>
                  <a:ext uri="{FF2B5EF4-FFF2-40B4-BE49-F238E27FC236}">
                    <a16:creationId xmlns:a16="http://schemas.microsoft.com/office/drawing/2014/main" id="{C16D3076-2D48-4BB1-83EB-D3283251181E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1" name="グループ化 600">
              <a:extLst>
                <a:ext uri="{FF2B5EF4-FFF2-40B4-BE49-F238E27FC236}">
                  <a16:creationId xmlns:a16="http://schemas.microsoft.com/office/drawing/2014/main" id="{3A45127C-196D-477C-847C-00884A649D01}"/>
                </a:ext>
              </a:extLst>
            </p:cNvPr>
            <p:cNvGrpSpPr/>
            <p:nvPr/>
          </p:nvGrpSpPr>
          <p:grpSpPr>
            <a:xfrm>
              <a:off x="4950742" y="3632660"/>
              <a:ext cx="687727" cy="797763"/>
              <a:chOff x="4295594" y="1594238"/>
              <a:chExt cx="2746140" cy="3185521"/>
            </a:xfrm>
          </p:grpSpPr>
          <p:sp>
            <p:nvSpPr>
              <p:cNvPr id="602" name="六角形 601">
                <a:extLst>
                  <a:ext uri="{FF2B5EF4-FFF2-40B4-BE49-F238E27FC236}">
                    <a16:creationId xmlns:a16="http://schemas.microsoft.com/office/drawing/2014/main" id="{49D58BAA-F459-410B-9D69-603D8418AC56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0066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3" name="フリーフォーム: 図形 602">
                <a:extLst>
                  <a:ext uri="{FF2B5EF4-FFF2-40B4-BE49-F238E27FC236}">
                    <a16:creationId xmlns:a16="http://schemas.microsoft.com/office/drawing/2014/main" id="{97B7F22C-E442-4210-B31D-AE50F83141DE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4" name="フリーフォーム: 図形 603">
                <a:extLst>
                  <a:ext uri="{FF2B5EF4-FFF2-40B4-BE49-F238E27FC236}">
                    <a16:creationId xmlns:a16="http://schemas.microsoft.com/office/drawing/2014/main" id="{A60BA4A9-38CD-4FEF-B91A-E4A3EE0921B4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7" name="グループ化 576">
              <a:extLst>
                <a:ext uri="{FF2B5EF4-FFF2-40B4-BE49-F238E27FC236}">
                  <a16:creationId xmlns:a16="http://schemas.microsoft.com/office/drawing/2014/main" id="{B3C17365-F86D-40F1-A4BE-321CFA28D399}"/>
                </a:ext>
              </a:extLst>
            </p:cNvPr>
            <p:cNvGrpSpPr/>
            <p:nvPr/>
          </p:nvGrpSpPr>
          <p:grpSpPr>
            <a:xfrm>
              <a:off x="5363041" y="3795095"/>
              <a:ext cx="687727" cy="797763"/>
              <a:chOff x="4295594" y="1594238"/>
              <a:chExt cx="2746140" cy="3185521"/>
            </a:xfrm>
          </p:grpSpPr>
          <p:sp>
            <p:nvSpPr>
              <p:cNvPr id="578" name="六角形 577">
                <a:extLst>
                  <a:ext uri="{FF2B5EF4-FFF2-40B4-BE49-F238E27FC236}">
                    <a16:creationId xmlns:a16="http://schemas.microsoft.com/office/drawing/2014/main" id="{4C6A7F0A-2B71-4693-9EE7-84DCA646ACD6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0066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9" name="フリーフォーム: 図形 578">
                <a:extLst>
                  <a:ext uri="{FF2B5EF4-FFF2-40B4-BE49-F238E27FC236}">
                    <a16:creationId xmlns:a16="http://schemas.microsoft.com/office/drawing/2014/main" id="{5ED81375-5811-4B79-8892-298CA8189458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0" name="フリーフォーム: 図形 579">
                <a:extLst>
                  <a:ext uri="{FF2B5EF4-FFF2-40B4-BE49-F238E27FC236}">
                    <a16:creationId xmlns:a16="http://schemas.microsoft.com/office/drawing/2014/main" id="{C43298F0-CE15-4E85-AF7C-A58AFC730626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5" name="グループ化 564">
              <a:extLst>
                <a:ext uri="{FF2B5EF4-FFF2-40B4-BE49-F238E27FC236}">
                  <a16:creationId xmlns:a16="http://schemas.microsoft.com/office/drawing/2014/main" id="{84167ACC-BD72-42FC-9245-E0C3B4517844}"/>
                </a:ext>
              </a:extLst>
            </p:cNvPr>
            <p:cNvGrpSpPr/>
            <p:nvPr/>
          </p:nvGrpSpPr>
          <p:grpSpPr>
            <a:xfrm>
              <a:off x="5760348" y="3976513"/>
              <a:ext cx="687727" cy="797763"/>
              <a:chOff x="4295594" y="1594238"/>
              <a:chExt cx="2746140" cy="3185521"/>
            </a:xfrm>
          </p:grpSpPr>
          <p:sp>
            <p:nvSpPr>
              <p:cNvPr id="566" name="六角形 565">
                <a:extLst>
                  <a:ext uri="{FF2B5EF4-FFF2-40B4-BE49-F238E27FC236}">
                    <a16:creationId xmlns:a16="http://schemas.microsoft.com/office/drawing/2014/main" id="{2DBB5108-196E-4AE8-AE83-0EA8571D0655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0066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7" name="フリーフォーム: 図形 566">
                <a:extLst>
                  <a:ext uri="{FF2B5EF4-FFF2-40B4-BE49-F238E27FC236}">
                    <a16:creationId xmlns:a16="http://schemas.microsoft.com/office/drawing/2014/main" id="{1652C69C-C4A2-426E-8AE1-CBBF96B8FB7D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8" name="フリーフォーム: 図形 567">
                <a:extLst>
                  <a:ext uri="{FF2B5EF4-FFF2-40B4-BE49-F238E27FC236}">
                    <a16:creationId xmlns:a16="http://schemas.microsoft.com/office/drawing/2014/main" id="{5EE5C046-0003-47A1-B2AF-91EB30047360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3" name="グループ化 572">
              <a:extLst>
                <a:ext uri="{FF2B5EF4-FFF2-40B4-BE49-F238E27FC236}">
                  <a16:creationId xmlns:a16="http://schemas.microsoft.com/office/drawing/2014/main" id="{8B6D30AB-50F4-4D84-BBE8-856CAB78AB9C}"/>
                </a:ext>
              </a:extLst>
            </p:cNvPr>
            <p:cNvGrpSpPr/>
            <p:nvPr/>
          </p:nvGrpSpPr>
          <p:grpSpPr>
            <a:xfrm>
              <a:off x="6169923" y="4119388"/>
              <a:ext cx="687727" cy="797763"/>
              <a:chOff x="4295594" y="1594238"/>
              <a:chExt cx="2746140" cy="3185521"/>
            </a:xfrm>
          </p:grpSpPr>
          <p:sp>
            <p:nvSpPr>
              <p:cNvPr id="574" name="六角形 573">
                <a:extLst>
                  <a:ext uri="{FF2B5EF4-FFF2-40B4-BE49-F238E27FC236}">
                    <a16:creationId xmlns:a16="http://schemas.microsoft.com/office/drawing/2014/main" id="{C93A1AC8-3FA0-4168-BDCC-5CFA0967A8AE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0066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5" name="フリーフォーム: 図形 574">
                <a:extLst>
                  <a:ext uri="{FF2B5EF4-FFF2-40B4-BE49-F238E27FC236}">
                    <a16:creationId xmlns:a16="http://schemas.microsoft.com/office/drawing/2014/main" id="{98870CAC-3903-4BF1-8374-1414231E6E4C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6" name="フリーフォーム: 図形 575">
                <a:extLst>
                  <a:ext uri="{FF2B5EF4-FFF2-40B4-BE49-F238E27FC236}">
                    <a16:creationId xmlns:a16="http://schemas.microsoft.com/office/drawing/2014/main" id="{24E634F4-A398-49BD-B474-97A2CF033AD3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1" name="グループ化 580">
              <a:extLst>
                <a:ext uri="{FF2B5EF4-FFF2-40B4-BE49-F238E27FC236}">
                  <a16:creationId xmlns:a16="http://schemas.microsoft.com/office/drawing/2014/main" id="{69CE1BCE-14FC-4D9A-9AE4-DFDF7AD0B4E9}"/>
                </a:ext>
              </a:extLst>
            </p:cNvPr>
            <p:cNvGrpSpPr/>
            <p:nvPr/>
          </p:nvGrpSpPr>
          <p:grpSpPr>
            <a:xfrm>
              <a:off x="5401141" y="3290270"/>
              <a:ext cx="687727" cy="797763"/>
              <a:chOff x="4295594" y="1594238"/>
              <a:chExt cx="2746140" cy="3185521"/>
            </a:xfrm>
          </p:grpSpPr>
          <p:sp>
            <p:nvSpPr>
              <p:cNvPr id="582" name="六角形 581">
                <a:extLst>
                  <a:ext uri="{FF2B5EF4-FFF2-40B4-BE49-F238E27FC236}">
                    <a16:creationId xmlns:a16="http://schemas.microsoft.com/office/drawing/2014/main" id="{D5011329-45CE-4115-B9D1-1D18EBC52E64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0066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3" name="フリーフォーム: 図形 582">
                <a:extLst>
                  <a:ext uri="{FF2B5EF4-FFF2-40B4-BE49-F238E27FC236}">
                    <a16:creationId xmlns:a16="http://schemas.microsoft.com/office/drawing/2014/main" id="{BF7B24BE-B1F7-4D50-A50D-858F846850A7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4" name="フリーフォーム: 図形 583">
                <a:extLst>
                  <a:ext uri="{FF2B5EF4-FFF2-40B4-BE49-F238E27FC236}">
                    <a16:creationId xmlns:a16="http://schemas.microsoft.com/office/drawing/2014/main" id="{31DC8AC9-F326-4751-B826-8024ECD30974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5" name="グループ化 584">
              <a:extLst>
                <a:ext uri="{FF2B5EF4-FFF2-40B4-BE49-F238E27FC236}">
                  <a16:creationId xmlns:a16="http://schemas.microsoft.com/office/drawing/2014/main" id="{0EA47FA0-8F0F-48E0-83C0-D4D89B417E22}"/>
                </a:ext>
              </a:extLst>
            </p:cNvPr>
            <p:cNvGrpSpPr/>
            <p:nvPr/>
          </p:nvGrpSpPr>
          <p:grpSpPr>
            <a:xfrm>
              <a:off x="5760348" y="3452638"/>
              <a:ext cx="687727" cy="797763"/>
              <a:chOff x="4295594" y="1594238"/>
              <a:chExt cx="2746140" cy="3185521"/>
            </a:xfrm>
          </p:grpSpPr>
          <p:sp>
            <p:nvSpPr>
              <p:cNvPr id="586" name="六角形 585">
                <a:extLst>
                  <a:ext uri="{FF2B5EF4-FFF2-40B4-BE49-F238E27FC236}">
                    <a16:creationId xmlns:a16="http://schemas.microsoft.com/office/drawing/2014/main" id="{06DFDB9D-0E97-4C40-8C2C-53FCA62FC1A1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0066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7" name="フリーフォーム: 図形 586">
                <a:extLst>
                  <a:ext uri="{FF2B5EF4-FFF2-40B4-BE49-F238E27FC236}">
                    <a16:creationId xmlns:a16="http://schemas.microsoft.com/office/drawing/2014/main" id="{F51457DF-8956-4B80-8137-3822E0C8C023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8" name="フリーフォーム: 図形 587">
                <a:extLst>
                  <a:ext uri="{FF2B5EF4-FFF2-40B4-BE49-F238E27FC236}">
                    <a16:creationId xmlns:a16="http://schemas.microsoft.com/office/drawing/2014/main" id="{38C336EC-6503-4F91-8101-2CFA6605788D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9" name="グループ化 588">
              <a:extLst>
                <a:ext uri="{FF2B5EF4-FFF2-40B4-BE49-F238E27FC236}">
                  <a16:creationId xmlns:a16="http://schemas.microsoft.com/office/drawing/2014/main" id="{DAB76EEC-8DAC-4F56-8B9D-BD725ECFF3EA}"/>
                </a:ext>
              </a:extLst>
            </p:cNvPr>
            <p:cNvGrpSpPr/>
            <p:nvPr/>
          </p:nvGrpSpPr>
          <p:grpSpPr>
            <a:xfrm>
              <a:off x="6198441" y="3595513"/>
              <a:ext cx="687727" cy="797763"/>
              <a:chOff x="4295594" y="1594238"/>
              <a:chExt cx="2746140" cy="3185521"/>
            </a:xfrm>
          </p:grpSpPr>
          <p:sp>
            <p:nvSpPr>
              <p:cNvPr id="590" name="六角形 589">
                <a:extLst>
                  <a:ext uri="{FF2B5EF4-FFF2-40B4-BE49-F238E27FC236}">
                    <a16:creationId xmlns:a16="http://schemas.microsoft.com/office/drawing/2014/main" id="{7D9B4B74-0FE7-4669-A662-D27CE79633A6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0066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1" name="フリーフォーム: 図形 590">
                <a:extLst>
                  <a:ext uri="{FF2B5EF4-FFF2-40B4-BE49-F238E27FC236}">
                    <a16:creationId xmlns:a16="http://schemas.microsoft.com/office/drawing/2014/main" id="{F434AB65-51CA-460A-8C1F-FA84C26A807C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2" name="フリーフォーム: 図形 591">
                <a:extLst>
                  <a:ext uri="{FF2B5EF4-FFF2-40B4-BE49-F238E27FC236}">
                    <a16:creationId xmlns:a16="http://schemas.microsoft.com/office/drawing/2014/main" id="{7BE71D55-8594-4944-9DB5-3445546298CE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3" name="グループ化 592">
              <a:extLst>
                <a:ext uri="{FF2B5EF4-FFF2-40B4-BE49-F238E27FC236}">
                  <a16:creationId xmlns:a16="http://schemas.microsoft.com/office/drawing/2014/main" id="{6A810EED-C374-4B01-BE4A-A72EF401AC06}"/>
                </a:ext>
              </a:extLst>
            </p:cNvPr>
            <p:cNvGrpSpPr/>
            <p:nvPr/>
          </p:nvGrpSpPr>
          <p:grpSpPr>
            <a:xfrm>
              <a:off x="5807973" y="2966863"/>
              <a:ext cx="687727" cy="797763"/>
              <a:chOff x="4295594" y="1594238"/>
              <a:chExt cx="2746140" cy="3185521"/>
            </a:xfrm>
          </p:grpSpPr>
          <p:sp>
            <p:nvSpPr>
              <p:cNvPr id="594" name="六角形 593">
                <a:extLst>
                  <a:ext uri="{FF2B5EF4-FFF2-40B4-BE49-F238E27FC236}">
                    <a16:creationId xmlns:a16="http://schemas.microsoft.com/office/drawing/2014/main" id="{5784F6F7-96CE-4798-84BD-DE5ADD0342E6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0066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5" name="フリーフォーム: 図形 594">
                <a:extLst>
                  <a:ext uri="{FF2B5EF4-FFF2-40B4-BE49-F238E27FC236}">
                    <a16:creationId xmlns:a16="http://schemas.microsoft.com/office/drawing/2014/main" id="{58146E8B-E43A-4A9A-83ED-DDD87BF82457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6" name="フリーフォーム: 図形 595">
                <a:extLst>
                  <a:ext uri="{FF2B5EF4-FFF2-40B4-BE49-F238E27FC236}">
                    <a16:creationId xmlns:a16="http://schemas.microsoft.com/office/drawing/2014/main" id="{BB3107E2-3604-4FD5-9969-2550B24DF4A7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7" name="グループ化 596">
              <a:extLst>
                <a:ext uri="{FF2B5EF4-FFF2-40B4-BE49-F238E27FC236}">
                  <a16:creationId xmlns:a16="http://schemas.microsoft.com/office/drawing/2014/main" id="{998BC91C-DE3D-48C1-BE48-7F4E4BC47A4C}"/>
                </a:ext>
              </a:extLst>
            </p:cNvPr>
            <p:cNvGrpSpPr/>
            <p:nvPr/>
          </p:nvGrpSpPr>
          <p:grpSpPr>
            <a:xfrm>
              <a:off x="6588966" y="4290838"/>
              <a:ext cx="687727" cy="797763"/>
              <a:chOff x="4295594" y="1594238"/>
              <a:chExt cx="2746140" cy="3185521"/>
            </a:xfrm>
          </p:grpSpPr>
          <p:sp>
            <p:nvSpPr>
              <p:cNvPr id="598" name="六角形 597">
                <a:extLst>
                  <a:ext uri="{FF2B5EF4-FFF2-40B4-BE49-F238E27FC236}">
                    <a16:creationId xmlns:a16="http://schemas.microsoft.com/office/drawing/2014/main" id="{0872F7CC-28FC-4C35-9A63-332C3F3848A2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0066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9" name="フリーフォーム: 図形 598">
                <a:extLst>
                  <a:ext uri="{FF2B5EF4-FFF2-40B4-BE49-F238E27FC236}">
                    <a16:creationId xmlns:a16="http://schemas.microsoft.com/office/drawing/2014/main" id="{581B5B3E-F2AF-4A15-8007-0AFBC38237AC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0" name="フリーフォーム: 図形 599">
                <a:extLst>
                  <a:ext uri="{FF2B5EF4-FFF2-40B4-BE49-F238E27FC236}">
                    <a16:creationId xmlns:a16="http://schemas.microsoft.com/office/drawing/2014/main" id="{627588C1-4D80-498E-A2CB-06CD5F56F384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60" name="グループ化 359">
            <a:extLst>
              <a:ext uri="{FF2B5EF4-FFF2-40B4-BE49-F238E27FC236}">
                <a16:creationId xmlns:a16="http://schemas.microsoft.com/office/drawing/2014/main" id="{A6C2CE63-F47C-4D49-9CD3-D01FF1B46407}"/>
              </a:ext>
            </a:extLst>
          </p:cNvPr>
          <p:cNvGrpSpPr/>
          <p:nvPr/>
        </p:nvGrpSpPr>
        <p:grpSpPr>
          <a:xfrm>
            <a:off x="3377306" y="1124744"/>
            <a:ext cx="3305071" cy="4823312"/>
            <a:chOff x="4950742" y="2966863"/>
            <a:chExt cx="2325951" cy="3394417"/>
          </a:xfrm>
        </p:grpSpPr>
        <p:grpSp>
          <p:nvGrpSpPr>
            <p:cNvPr id="361" name="グループ化 360">
              <a:extLst>
                <a:ext uri="{FF2B5EF4-FFF2-40B4-BE49-F238E27FC236}">
                  <a16:creationId xmlns:a16="http://schemas.microsoft.com/office/drawing/2014/main" id="{F2729A51-9CE8-4255-84D8-C5A9BA1DEDF8}"/>
                </a:ext>
              </a:extLst>
            </p:cNvPr>
            <p:cNvGrpSpPr/>
            <p:nvPr/>
          </p:nvGrpSpPr>
          <p:grpSpPr>
            <a:xfrm>
              <a:off x="5363041" y="4328495"/>
              <a:ext cx="687727" cy="797763"/>
              <a:chOff x="4295594" y="1594238"/>
              <a:chExt cx="2746140" cy="3185521"/>
            </a:xfrm>
          </p:grpSpPr>
          <p:sp>
            <p:nvSpPr>
              <p:cNvPr id="482" name="六角形 481">
                <a:extLst>
                  <a:ext uri="{FF2B5EF4-FFF2-40B4-BE49-F238E27FC236}">
                    <a16:creationId xmlns:a16="http://schemas.microsoft.com/office/drawing/2014/main" id="{8BCD38D6-FCCE-4990-B85C-ED279FA2FDBC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DEB3EE84-1CC8-44C4-85DA-E5582D4F305E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フリーフォーム: 図形 483">
                <a:extLst>
                  <a:ext uri="{FF2B5EF4-FFF2-40B4-BE49-F238E27FC236}">
                    <a16:creationId xmlns:a16="http://schemas.microsoft.com/office/drawing/2014/main" id="{6AEB2E80-E848-4265-A3AE-C6343C91F6FF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2" name="グループ化 361">
              <a:extLst>
                <a:ext uri="{FF2B5EF4-FFF2-40B4-BE49-F238E27FC236}">
                  <a16:creationId xmlns:a16="http://schemas.microsoft.com/office/drawing/2014/main" id="{940ECEFB-DBB2-468E-8417-891D7D8EE4B0}"/>
                </a:ext>
              </a:extLst>
            </p:cNvPr>
            <p:cNvGrpSpPr/>
            <p:nvPr/>
          </p:nvGrpSpPr>
          <p:grpSpPr>
            <a:xfrm>
              <a:off x="5740134" y="5563517"/>
              <a:ext cx="687727" cy="797763"/>
              <a:chOff x="4295594" y="1594238"/>
              <a:chExt cx="2746140" cy="3185521"/>
            </a:xfrm>
          </p:grpSpPr>
          <p:sp>
            <p:nvSpPr>
              <p:cNvPr id="479" name="六角形 478">
                <a:extLst>
                  <a:ext uri="{FF2B5EF4-FFF2-40B4-BE49-F238E27FC236}">
                    <a16:creationId xmlns:a16="http://schemas.microsoft.com/office/drawing/2014/main" id="{F4A29E6A-7E75-412B-9649-C996C0F90E70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6633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フリーフォーム: 図形 479">
                <a:extLst>
                  <a:ext uri="{FF2B5EF4-FFF2-40B4-BE49-F238E27FC236}">
                    <a16:creationId xmlns:a16="http://schemas.microsoft.com/office/drawing/2014/main" id="{F069BE5B-51C3-4758-8AA2-CEAE3909B357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フリーフォーム: 図形 480">
                <a:extLst>
                  <a:ext uri="{FF2B5EF4-FFF2-40B4-BE49-F238E27FC236}">
                    <a16:creationId xmlns:a16="http://schemas.microsoft.com/office/drawing/2014/main" id="{51A8C907-0645-497E-95FC-6F2F48C57F70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3" name="グループ化 362">
              <a:extLst>
                <a:ext uri="{FF2B5EF4-FFF2-40B4-BE49-F238E27FC236}">
                  <a16:creationId xmlns:a16="http://schemas.microsoft.com/office/drawing/2014/main" id="{C0A63A34-C18B-4E11-BABB-F6E860F6FD3F}"/>
                </a:ext>
              </a:extLst>
            </p:cNvPr>
            <p:cNvGrpSpPr/>
            <p:nvPr/>
          </p:nvGrpSpPr>
          <p:grpSpPr>
            <a:xfrm>
              <a:off x="5740134" y="5030117"/>
              <a:ext cx="687727" cy="797763"/>
              <a:chOff x="4295594" y="1594238"/>
              <a:chExt cx="2746140" cy="3185521"/>
            </a:xfrm>
          </p:grpSpPr>
          <p:sp>
            <p:nvSpPr>
              <p:cNvPr id="476" name="六角形 475">
                <a:extLst>
                  <a:ext uri="{FF2B5EF4-FFF2-40B4-BE49-F238E27FC236}">
                    <a16:creationId xmlns:a16="http://schemas.microsoft.com/office/drawing/2014/main" id="{3E277452-DE45-4DC7-A27E-EF99EC40517A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6633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フリーフォーム: 図形 476">
                <a:extLst>
                  <a:ext uri="{FF2B5EF4-FFF2-40B4-BE49-F238E27FC236}">
                    <a16:creationId xmlns:a16="http://schemas.microsoft.com/office/drawing/2014/main" id="{9B408C2C-02E3-4AD8-973B-CBB6916A6DA2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フリーフォーム: 図形 477">
                <a:extLst>
                  <a:ext uri="{FF2B5EF4-FFF2-40B4-BE49-F238E27FC236}">
                    <a16:creationId xmlns:a16="http://schemas.microsoft.com/office/drawing/2014/main" id="{05100DFA-0746-4824-87F7-5CFE60D574F9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4" name="グループ化 363">
              <a:extLst>
                <a:ext uri="{FF2B5EF4-FFF2-40B4-BE49-F238E27FC236}">
                  <a16:creationId xmlns:a16="http://schemas.microsoft.com/office/drawing/2014/main" id="{665FB040-9A96-407A-913F-4BFEE9E2450F}"/>
                </a:ext>
              </a:extLst>
            </p:cNvPr>
            <p:cNvGrpSpPr/>
            <p:nvPr/>
          </p:nvGrpSpPr>
          <p:grpSpPr>
            <a:xfrm>
              <a:off x="5740134" y="4496717"/>
              <a:ext cx="687727" cy="797763"/>
              <a:chOff x="4295594" y="1594238"/>
              <a:chExt cx="2746140" cy="3185521"/>
            </a:xfrm>
          </p:grpSpPr>
          <p:sp>
            <p:nvSpPr>
              <p:cNvPr id="473" name="六角形 472">
                <a:extLst>
                  <a:ext uri="{FF2B5EF4-FFF2-40B4-BE49-F238E27FC236}">
                    <a16:creationId xmlns:a16="http://schemas.microsoft.com/office/drawing/2014/main" id="{863D7357-0038-4525-A15F-B995F94E52FF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6633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フリーフォーム: 図形 473">
                <a:extLst>
                  <a:ext uri="{FF2B5EF4-FFF2-40B4-BE49-F238E27FC236}">
                    <a16:creationId xmlns:a16="http://schemas.microsoft.com/office/drawing/2014/main" id="{56E349EA-5340-45F8-BB4D-836ED4AA97FF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フリーフォーム: 図形 474">
                <a:extLst>
                  <a:ext uri="{FF2B5EF4-FFF2-40B4-BE49-F238E27FC236}">
                    <a16:creationId xmlns:a16="http://schemas.microsoft.com/office/drawing/2014/main" id="{5964064F-9CB7-460E-A8CE-3A566B4B203A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5" name="グループ化 364">
              <a:extLst>
                <a:ext uri="{FF2B5EF4-FFF2-40B4-BE49-F238E27FC236}">
                  <a16:creationId xmlns:a16="http://schemas.microsoft.com/office/drawing/2014/main" id="{CD3E4915-9B47-4E74-A7CF-2F9997EB9921}"/>
                </a:ext>
              </a:extLst>
            </p:cNvPr>
            <p:cNvGrpSpPr/>
            <p:nvPr/>
          </p:nvGrpSpPr>
          <p:grpSpPr>
            <a:xfrm>
              <a:off x="6169923" y="4652788"/>
              <a:ext cx="687727" cy="797763"/>
              <a:chOff x="4295594" y="1594238"/>
              <a:chExt cx="2746140" cy="3185521"/>
            </a:xfrm>
          </p:grpSpPr>
          <p:sp>
            <p:nvSpPr>
              <p:cNvPr id="466" name="六角形 465">
                <a:extLst>
                  <a:ext uri="{FF2B5EF4-FFF2-40B4-BE49-F238E27FC236}">
                    <a16:creationId xmlns:a16="http://schemas.microsoft.com/office/drawing/2014/main" id="{BE8DB7B8-D890-4649-B0A7-E19DF3939726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フリーフォーム: 図形 470">
                <a:extLst>
                  <a:ext uri="{FF2B5EF4-FFF2-40B4-BE49-F238E27FC236}">
                    <a16:creationId xmlns:a16="http://schemas.microsoft.com/office/drawing/2014/main" id="{3849A112-37D0-4252-9431-254E147D5DF8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フリーフォーム: 図形 471">
                <a:extLst>
                  <a:ext uri="{FF2B5EF4-FFF2-40B4-BE49-F238E27FC236}">
                    <a16:creationId xmlns:a16="http://schemas.microsoft.com/office/drawing/2014/main" id="{0E5CC5C2-490D-460C-A648-5E8A89A94B8E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6" name="グループ化 365">
              <a:extLst>
                <a:ext uri="{FF2B5EF4-FFF2-40B4-BE49-F238E27FC236}">
                  <a16:creationId xmlns:a16="http://schemas.microsoft.com/office/drawing/2014/main" id="{E3711AF5-10B3-417C-B9A3-F5137940414F}"/>
                </a:ext>
              </a:extLst>
            </p:cNvPr>
            <p:cNvGrpSpPr/>
            <p:nvPr/>
          </p:nvGrpSpPr>
          <p:grpSpPr>
            <a:xfrm>
              <a:off x="4950742" y="3632660"/>
              <a:ext cx="687727" cy="797763"/>
              <a:chOff x="4295594" y="1594238"/>
              <a:chExt cx="2746140" cy="3185521"/>
            </a:xfrm>
          </p:grpSpPr>
          <p:sp>
            <p:nvSpPr>
              <p:cNvPr id="463" name="六角形 462">
                <a:extLst>
                  <a:ext uri="{FF2B5EF4-FFF2-40B4-BE49-F238E27FC236}">
                    <a16:creationId xmlns:a16="http://schemas.microsoft.com/office/drawing/2014/main" id="{AC87548C-56BC-4F00-BBA8-F3B09AD57F6B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フリーフォーム: 図形 463">
                <a:extLst>
                  <a:ext uri="{FF2B5EF4-FFF2-40B4-BE49-F238E27FC236}">
                    <a16:creationId xmlns:a16="http://schemas.microsoft.com/office/drawing/2014/main" id="{FEF8E67F-303F-44E1-B522-3517E599AB8E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フリーフォーム: 図形 464">
                <a:extLst>
                  <a:ext uri="{FF2B5EF4-FFF2-40B4-BE49-F238E27FC236}">
                    <a16:creationId xmlns:a16="http://schemas.microsoft.com/office/drawing/2014/main" id="{EE9850FC-881D-4CCB-9BEE-8CC5CD480C53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7" name="グループ化 366">
              <a:extLst>
                <a:ext uri="{FF2B5EF4-FFF2-40B4-BE49-F238E27FC236}">
                  <a16:creationId xmlns:a16="http://schemas.microsoft.com/office/drawing/2014/main" id="{9E484718-4A77-4E32-9A3D-743DA7C5E35C}"/>
                </a:ext>
              </a:extLst>
            </p:cNvPr>
            <p:cNvGrpSpPr/>
            <p:nvPr/>
          </p:nvGrpSpPr>
          <p:grpSpPr>
            <a:xfrm>
              <a:off x="5363041" y="3795095"/>
              <a:ext cx="687727" cy="797763"/>
              <a:chOff x="4295594" y="1594238"/>
              <a:chExt cx="2746140" cy="3185521"/>
            </a:xfrm>
          </p:grpSpPr>
          <p:sp>
            <p:nvSpPr>
              <p:cNvPr id="460" name="六角形 459">
                <a:extLst>
                  <a:ext uri="{FF2B5EF4-FFF2-40B4-BE49-F238E27FC236}">
                    <a16:creationId xmlns:a16="http://schemas.microsoft.com/office/drawing/2014/main" id="{BF4343A2-318F-4913-BB3E-2F82D94810FD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856D23CE-3551-40F1-9688-5CD6DB0509B6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640C8469-34FF-45C4-B2AA-73673BFD0A83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8" name="グループ化 367">
              <a:extLst>
                <a:ext uri="{FF2B5EF4-FFF2-40B4-BE49-F238E27FC236}">
                  <a16:creationId xmlns:a16="http://schemas.microsoft.com/office/drawing/2014/main" id="{AC675343-F260-4648-8672-CD9647F2F974}"/>
                </a:ext>
              </a:extLst>
            </p:cNvPr>
            <p:cNvGrpSpPr/>
            <p:nvPr/>
          </p:nvGrpSpPr>
          <p:grpSpPr>
            <a:xfrm>
              <a:off x="5760348" y="3976513"/>
              <a:ext cx="687727" cy="797763"/>
              <a:chOff x="4295594" y="1594238"/>
              <a:chExt cx="2746140" cy="3185521"/>
            </a:xfrm>
          </p:grpSpPr>
          <p:sp>
            <p:nvSpPr>
              <p:cNvPr id="397" name="六角形 396">
                <a:extLst>
                  <a:ext uri="{FF2B5EF4-FFF2-40B4-BE49-F238E27FC236}">
                    <a16:creationId xmlns:a16="http://schemas.microsoft.com/office/drawing/2014/main" id="{4312304B-1CCB-4690-84E7-97F08F289839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098AC611-2E5C-4FAA-95EE-20148478E232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フリーフォーム: 図形 458">
                <a:extLst>
                  <a:ext uri="{FF2B5EF4-FFF2-40B4-BE49-F238E27FC236}">
                    <a16:creationId xmlns:a16="http://schemas.microsoft.com/office/drawing/2014/main" id="{EB32708D-F1C8-4CDF-8BCE-C10A7E87076B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9" name="グループ化 368">
              <a:extLst>
                <a:ext uri="{FF2B5EF4-FFF2-40B4-BE49-F238E27FC236}">
                  <a16:creationId xmlns:a16="http://schemas.microsoft.com/office/drawing/2014/main" id="{4AD6FCD1-92DF-4C6E-A694-4EB4B835846A}"/>
                </a:ext>
              </a:extLst>
            </p:cNvPr>
            <p:cNvGrpSpPr/>
            <p:nvPr/>
          </p:nvGrpSpPr>
          <p:grpSpPr>
            <a:xfrm>
              <a:off x="6169923" y="4119388"/>
              <a:ext cx="687727" cy="797763"/>
              <a:chOff x="4295594" y="1594238"/>
              <a:chExt cx="2746140" cy="3185521"/>
            </a:xfrm>
          </p:grpSpPr>
          <p:sp>
            <p:nvSpPr>
              <p:cNvPr id="394" name="六角形 393">
                <a:extLst>
                  <a:ext uri="{FF2B5EF4-FFF2-40B4-BE49-F238E27FC236}">
                    <a16:creationId xmlns:a16="http://schemas.microsoft.com/office/drawing/2014/main" id="{A42DC939-0D0C-4ED8-88F1-0C94E941AFF0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5A05345C-D19B-4C14-A61B-F454213A0EF9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B2F7373F-5B04-46B9-9832-CF453B71AD2B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0" name="グループ化 369">
              <a:extLst>
                <a:ext uri="{FF2B5EF4-FFF2-40B4-BE49-F238E27FC236}">
                  <a16:creationId xmlns:a16="http://schemas.microsoft.com/office/drawing/2014/main" id="{0CD691B5-80C3-40E4-9982-2371E84883E0}"/>
                </a:ext>
              </a:extLst>
            </p:cNvPr>
            <p:cNvGrpSpPr/>
            <p:nvPr/>
          </p:nvGrpSpPr>
          <p:grpSpPr>
            <a:xfrm>
              <a:off x="5401141" y="3290270"/>
              <a:ext cx="687727" cy="797763"/>
              <a:chOff x="4295594" y="1594238"/>
              <a:chExt cx="2746140" cy="3185521"/>
            </a:xfrm>
          </p:grpSpPr>
          <p:sp>
            <p:nvSpPr>
              <p:cNvPr id="391" name="六角形 390">
                <a:extLst>
                  <a:ext uri="{FF2B5EF4-FFF2-40B4-BE49-F238E27FC236}">
                    <a16:creationId xmlns:a16="http://schemas.microsoft.com/office/drawing/2014/main" id="{C8356A5C-6907-4DA1-843A-8A82CE0DDF92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77A9601F-D4FD-480D-83B1-37C5438468D5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AD14B01B-1D89-4481-95A3-393C93C11291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1" name="グループ化 370">
              <a:extLst>
                <a:ext uri="{FF2B5EF4-FFF2-40B4-BE49-F238E27FC236}">
                  <a16:creationId xmlns:a16="http://schemas.microsoft.com/office/drawing/2014/main" id="{30FFD5B7-92D5-40E0-9704-4A9BC0790E85}"/>
                </a:ext>
              </a:extLst>
            </p:cNvPr>
            <p:cNvGrpSpPr/>
            <p:nvPr/>
          </p:nvGrpSpPr>
          <p:grpSpPr>
            <a:xfrm>
              <a:off x="5760348" y="3452638"/>
              <a:ext cx="687727" cy="797763"/>
              <a:chOff x="4295594" y="1594238"/>
              <a:chExt cx="2746140" cy="3185521"/>
            </a:xfrm>
          </p:grpSpPr>
          <p:sp>
            <p:nvSpPr>
              <p:cNvPr id="388" name="六角形 387">
                <a:extLst>
                  <a:ext uri="{FF2B5EF4-FFF2-40B4-BE49-F238E27FC236}">
                    <a16:creationId xmlns:a16="http://schemas.microsoft.com/office/drawing/2014/main" id="{20D4C980-A89F-47E3-8DB6-6B47AD0B23AB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CF9E5B90-897F-4F62-8A45-E5E94DA48F07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CDC56DE5-FA78-4989-A210-DFC828E01A93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2" name="グループ化 371">
              <a:extLst>
                <a:ext uri="{FF2B5EF4-FFF2-40B4-BE49-F238E27FC236}">
                  <a16:creationId xmlns:a16="http://schemas.microsoft.com/office/drawing/2014/main" id="{5B80F983-9BB8-4CCB-9218-B494992A91A9}"/>
                </a:ext>
              </a:extLst>
            </p:cNvPr>
            <p:cNvGrpSpPr/>
            <p:nvPr/>
          </p:nvGrpSpPr>
          <p:grpSpPr>
            <a:xfrm>
              <a:off x="6198441" y="3595513"/>
              <a:ext cx="687727" cy="797763"/>
              <a:chOff x="4295594" y="1594238"/>
              <a:chExt cx="2746140" cy="3185521"/>
            </a:xfrm>
          </p:grpSpPr>
          <p:sp>
            <p:nvSpPr>
              <p:cNvPr id="385" name="六角形 384">
                <a:extLst>
                  <a:ext uri="{FF2B5EF4-FFF2-40B4-BE49-F238E27FC236}">
                    <a16:creationId xmlns:a16="http://schemas.microsoft.com/office/drawing/2014/main" id="{D9FBE880-88AF-48AD-94FE-620F86E812C7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4F970E24-173C-4CDB-97F5-2300D959BA1B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543D1E7D-C00A-49C8-881A-3F0C42A276E8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3" name="グループ化 372">
              <a:extLst>
                <a:ext uri="{FF2B5EF4-FFF2-40B4-BE49-F238E27FC236}">
                  <a16:creationId xmlns:a16="http://schemas.microsoft.com/office/drawing/2014/main" id="{503F0110-B330-44DD-ABB7-BE1CD0E3886D}"/>
                </a:ext>
              </a:extLst>
            </p:cNvPr>
            <p:cNvGrpSpPr/>
            <p:nvPr/>
          </p:nvGrpSpPr>
          <p:grpSpPr>
            <a:xfrm>
              <a:off x="5807973" y="2966863"/>
              <a:ext cx="687727" cy="797763"/>
              <a:chOff x="4295594" y="1594238"/>
              <a:chExt cx="2746140" cy="3185521"/>
            </a:xfrm>
          </p:grpSpPr>
          <p:sp>
            <p:nvSpPr>
              <p:cNvPr id="378" name="六角形 377">
                <a:extLst>
                  <a:ext uri="{FF2B5EF4-FFF2-40B4-BE49-F238E27FC236}">
                    <a16:creationId xmlns:a16="http://schemas.microsoft.com/office/drawing/2014/main" id="{9BDC3382-ED08-47F1-BDE2-40CBF1C20AC0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F8B8B1DB-0436-4F17-A5F2-317679B02067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AAA46129-49C4-41EE-9146-E64C82295FF8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4" name="グループ化 373">
              <a:extLst>
                <a:ext uri="{FF2B5EF4-FFF2-40B4-BE49-F238E27FC236}">
                  <a16:creationId xmlns:a16="http://schemas.microsoft.com/office/drawing/2014/main" id="{975F77D7-1F36-44F3-9991-42119871F825}"/>
                </a:ext>
              </a:extLst>
            </p:cNvPr>
            <p:cNvGrpSpPr/>
            <p:nvPr/>
          </p:nvGrpSpPr>
          <p:grpSpPr>
            <a:xfrm>
              <a:off x="6588966" y="4290838"/>
              <a:ext cx="687727" cy="797763"/>
              <a:chOff x="4295594" y="1594238"/>
              <a:chExt cx="2746140" cy="3185521"/>
            </a:xfrm>
          </p:grpSpPr>
          <p:sp>
            <p:nvSpPr>
              <p:cNvPr id="375" name="六角形 374">
                <a:extLst>
                  <a:ext uri="{FF2B5EF4-FFF2-40B4-BE49-F238E27FC236}">
                    <a16:creationId xmlns:a16="http://schemas.microsoft.com/office/drawing/2014/main" id="{D4E21F42-B877-4AFD-BB1B-A53D92706DE8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64B64C57-2506-4C90-A021-382BD208792A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A6F7C9F9-3266-48F2-A425-59C5574522AE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85" name="グループ化 484">
            <a:extLst>
              <a:ext uri="{FF2B5EF4-FFF2-40B4-BE49-F238E27FC236}">
                <a16:creationId xmlns:a16="http://schemas.microsoft.com/office/drawing/2014/main" id="{0FD3EFB5-400E-4CA2-8FF6-3A979DC59444}"/>
              </a:ext>
            </a:extLst>
          </p:cNvPr>
          <p:cNvGrpSpPr/>
          <p:nvPr/>
        </p:nvGrpSpPr>
        <p:grpSpPr>
          <a:xfrm>
            <a:off x="6462515" y="1124744"/>
            <a:ext cx="3305071" cy="4823312"/>
            <a:chOff x="4950742" y="2966863"/>
            <a:chExt cx="2325951" cy="3394417"/>
          </a:xfrm>
        </p:grpSpPr>
        <p:grpSp>
          <p:nvGrpSpPr>
            <p:cNvPr id="486" name="グループ化 485">
              <a:extLst>
                <a:ext uri="{FF2B5EF4-FFF2-40B4-BE49-F238E27FC236}">
                  <a16:creationId xmlns:a16="http://schemas.microsoft.com/office/drawing/2014/main" id="{23CFBA50-CD34-47ED-8155-D0ABF07377E3}"/>
                </a:ext>
              </a:extLst>
            </p:cNvPr>
            <p:cNvGrpSpPr/>
            <p:nvPr/>
          </p:nvGrpSpPr>
          <p:grpSpPr>
            <a:xfrm>
              <a:off x="5363041" y="4328495"/>
              <a:ext cx="687727" cy="797763"/>
              <a:chOff x="4295594" y="1594238"/>
              <a:chExt cx="2746140" cy="3185521"/>
            </a:xfrm>
          </p:grpSpPr>
          <p:sp>
            <p:nvSpPr>
              <p:cNvPr id="642" name="六角形 641">
                <a:extLst>
                  <a:ext uri="{FF2B5EF4-FFF2-40B4-BE49-F238E27FC236}">
                    <a16:creationId xmlns:a16="http://schemas.microsoft.com/office/drawing/2014/main" id="{77DEBADF-94B9-460B-A131-E9260E604E53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3" name="フリーフォーム: 図形 642">
                <a:extLst>
                  <a:ext uri="{FF2B5EF4-FFF2-40B4-BE49-F238E27FC236}">
                    <a16:creationId xmlns:a16="http://schemas.microsoft.com/office/drawing/2014/main" id="{7F96A599-B2B0-4465-8460-75713198B7C4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4" name="フリーフォーム: 図形 643">
                <a:extLst>
                  <a:ext uri="{FF2B5EF4-FFF2-40B4-BE49-F238E27FC236}">
                    <a16:creationId xmlns:a16="http://schemas.microsoft.com/office/drawing/2014/main" id="{74EE9B66-B50A-4A82-9AF8-D9E12F35AF89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1" name="グループ化 490">
              <a:extLst>
                <a:ext uri="{FF2B5EF4-FFF2-40B4-BE49-F238E27FC236}">
                  <a16:creationId xmlns:a16="http://schemas.microsoft.com/office/drawing/2014/main" id="{77ED7677-DC5E-4600-83F6-9391B3DD383D}"/>
                </a:ext>
              </a:extLst>
            </p:cNvPr>
            <p:cNvGrpSpPr/>
            <p:nvPr/>
          </p:nvGrpSpPr>
          <p:grpSpPr>
            <a:xfrm>
              <a:off x="5740134" y="5563517"/>
              <a:ext cx="687727" cy="797763"/>
              <a:chOff x="4295594" y="1594238"/>
              <a:chExt cx="2746140" cy="3185521"/>
            </a:xfrm>
          </p:grpSpPr>
          <p:sp>
            <p:nvSpPr>
              <p:cNvPr id="639" name="六角形 638">
                <a:extLst>
                  <a:ext uri="{FF2B5EF4-FFF2-40B4-BE49-F238E27FC236}">
                    <a16:creationId xmlns:a16="http://schemas.microsoft.com/office/drawing/2014/main" id="{642AF20D-91AF-4FA8-B418-B890A5419CCA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6633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0" name="フリーフォーム: 図形 639">
                <a:extLst>
                  <a:ext uri="{FF2B5EF4-FFF2-40B4-BE49-F238E27FC236}">
                    <a16:creationId xmlns:a16="http://schemas.microsoft.com/office/drawing/2014/main" id="{213C9251-7F16-4506-A568-B98596EBCE5E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1" name="フリーフォーム: 図形 640">
                <a:extLst>
                  <a:ext uri="{FF2B5EF4-FFF2-40B4-BE49-F238E27FC236}">
                    <a16:creationId xmlns:a16="http://schemas.microsoft.com/office/drawing/2014/main" id="{081C8AD3-EC28-4B23-8A66-4F0D8C962EF7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2" name="グループ化 491">
              <a:extLst>
                <a:ext uri="{FF2B5EF4-FFF2-40B4-BE49-F238E27FC236}">
                  <a16:creationId xmlns:a16="http://schemas.microsoft.com/office/drawing/2014/main" id="{294D8A52-7BC8-4982-BD16-8F48E8DB7E05}"/>
                </a:ext>
              </a:extLst>
            </p:cNvPr>
            <p:cNvGrpSpPr/>
            <p:nvPr/>
          </p:nvGrpSpPr>
          <p:grpSpPr>
            <a:xfrm>
              <a:off x="5740134" y="5030117"/>
              <a:ext cx="687727" cy="797763"/>
              <a:chOff x="4295594" y="1594238"/>
              <a:chExt cx="2746140" cy="3185521"/>
            </a:xfrm>
          </p:grpSpPr>
          <p:sp>
            <p:nvSpPr>
              <p:cNvPr id="636" name="六角形 635">
                <a:extLst>
                  <a:ext uri="{FF2B5EF4-FFF2-40B4-BE49-F238E27FC236}">
                    <a16:creationId xmlns:a16="http://schemas.microsoft.com/office/drawing/2014/main" id="{A83C78E2-A2C7-4D75-BC8D-7CB05460FEFB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6633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7" name="フリーフォーム: 図形 636">
                <a:extLst>
                  <a:ext uri="{FF2B5EF4-FFF2-40B4-BE49-F238E27FC236}">
                    <a16:creationId xmlns:a16="http://schemas.microsoft.com/office/drawing/2014/main" id="{452FD6C1-752D-45BC-83E0-322212CB5956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8" name="フリーフォーム: 図形 637">
                <a:extLst>
                  <a:ext uri="{FF2B5EF4-FFF2-40B4-BE49-F238E27FC236}">
                    <a16:creationId xmlns:a16="http://schemas.microsoft.com/office/drawing/2014/main" id="{673C836C-9A89-4973-B6F8-A96811609B21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3" name="グループ化 492">
              <a:extLst>
                <a:ext uri="{FF2B5EF4-FFF2-40B4-BE49-F238E27FC236}">
                  <a16:creationId xmlns:a16="http://schemas.microsoft.com/office/drawing/2014/main" id="{346AC83B-EAA0-4909-96EC-0BD96878785B}"/>
                </a:ext>
              </a:extLst>
            </p:cNvPr>
            <p:cNvGrpSpPr/>
            <p:nvPr/>
          </p:nvGrpSpPr>
          <p:grpSpPr>
            <a:xfrm>
              <a:off x="5740134" y="4496717"/>
              <a:ext cx="687727" cy="797763"/>
              <a:chOff x="4295594" y="1594238"/>
              <a:chExt cx="2746140" cy="3185521"/>
            </a:xfrm>
          </p:grpSpPr>
          <p:sp>
            <p:nvSpPr>
              <p:cNvPr id="633" name="六角形 632">
                <a:extLst>
                  <a:ext uri="{FF2B5EF4-FFF2-40B4-BE49-F238E27FC236}">
                    <a16:creationId xmlns:a16="http://schemas.microsoft.com/office/drawing/2014/main" id="{601F1EDC-133B-4B96-B939-9B92AA50E40F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rgbClr val="6633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フリーフォーム: 図形 633">
                <a:extLst>
                  <a:ext uri="{FF2B5EF4-FFF2-40B4-BE49-F238E27FC236}">
                    <a16:creationId xmlns:a16="http://schemas.microsoft.com/office/drawing/2014/main" id="{9EEBA198-FF58-4079-81CD-973035CC7CEE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5" name="フリーフォーム: 図形 634">
                <a:extLst>
                  <a:ext uri="{FF2B5EF4-FFF2-40B4-BE49-F238E27FC236}">
                    <a16:creationId xmlns:a16="http://schemas.microsoft.com/office/drawing/2014/main" id="{AAE6C69B-A189-43D9-9F98-C1058E4526B8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4" name="グループ化 493">
              <a:extLst>
                <a:ext uri="{FF2B5EF4-FFF2-40B4-BE49-F238E27FC236}">
                  <a16:creationId xmlns:a16="http://schemas.microsoft.com/office/drawing/2014/main" id="{073E89BE-B3F4-4896-A874-B557A7C18A09}"/>
                </a:ext>
              </a:extLst>
            </p:cNvPr>
            <p:cNvGrpSpPr/>
            <p:nvPr/>
          </p:nvGrpSpPr>
          <p:grpSpPr>
            <a:xfrm>
              <a:off x="6169923" y="4652788"/>
              <a:ext cx="687727" cy="797763"/>
              <a:chOff x="4295594" y="1594238"/>
              <a:chExt cx="2746140" cy="3185521"/>
            </a:xfrm>
          </p:grpSpPr>
          <p:sp>
            <p:nvSpPr>
              <p:cNvPr id="630" name="六角形 629">
                <a:extLst>
                  <a:ext uri="{FF2B5EF4-FFF2-40B4-BE49-F238E27FC236}">
                    <a16:creationId xmlns:a16="http://schemas.microsoft.com/office/drawing/2014/main" id="{289EC3DC-F388-4399-B430-B5B8C3026DE9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1" name="フリーフォーム: 図形 630">
                <a:extLst>
                  <a:ext uri="{FF2B5EF4-FFF2-40B4-BE49-F238E27FC236}">
                    <a16:creationId xmlns:a16="http://schemas.microsoft.com/office/drawing/2014/main" id="{BA4777AC-392F-4559-9748-AAE364F46EAC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フリーフォーム: 図形 631">
                <a:extLst>
                  <a:ext uri="{FF2B5EF4-FFF2-40B4-BE49-F238E27FC236}">
                    <a16:creationId xmlns:a16="http://schemas.microsoft.com/office/drawing/2014/main" id="{E4722111-F7C9-409C-A676-81C42B6CBD6F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3" name="グループ化 502">
              <a:extLst>
                <a:ext uri="{FF2B5EF4-FFF2-40B4-BE49-F238E27FC236}">
                  <a16:creationId xmlns:a16="http://schemas.microsoft.com/office/drawing/2014/main" id="{82EE9DD9-6E44-4E4D-BD00-E147D80F9ADA}"/>
                </a:ext>
              </a:extLst>
            </p:cNvPr>
            <p:cNvGrpSpPr/>
            <p:nvPr/>
          </p:nvGrpSpPr>
          <p:grpSpPr>
            <a:xfrm>
              <a:off x="4950742" y="3632660"/>
              <a:ext cx="687727" cy="797763"/>
              <a:chOff x="4295594" y="1594238"/>
              <a:chExt cx="2746140" cy="3185521"/>
            </a:xfrm>
          </p:grpSpPr>
          <p:sp>
            <p:nvSpPr>
              <p:cNvPr id="627" name="六角形 626">
                <a:extLst>
                  <a:ext uri="{FF2B5EF4-FFF2-40B4-BE49-F238E27FC236}">
                    <a16:creationId xmlns:a16="http://schemas.microsoft.com/office/drawing/2014/main" id="{558D2901-23DA-40F6-B460-AA7BCDD32EB0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8" name="フリーフォーム: 図形 627">
                <a:extLst>
                  <a:ext uri="{FF2B5EF4-FFF2-40B4-BE49-F238E27FC236}">
                    <a16:creationId xmlns:a16="http://schemas.microsoft.com/office/drawing/2014/main" id="{F45308FD-DAAD-472A-A880-B45829BA0667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9" name="フリーフォーム: 図形 628">
                <a:extLst>
                  <a:ext uri="{FF2B5EF4-FFF2-40B4-BE49-F238E27FC236}">
                    <a16:creationId xmlns:a16="http://schemas.microsoft.com/office/drawing/2014/main" id="{71A6FDFC-E633-42F8-BF4F-81817A8B0974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4" name="グループ化 503">
              <a:extLst>
                <a:ext uri="{FF2B5EF4-FFF2-40B4-BE49-F238E27FC236}">
                  <a16:creationId xmlns:a16="http://schemas.microsoft.com/office/drawing/2014/main" id="{87084A9F-E74F-4C68-BCB2-D7FE4BEE41E4}"/>
                </a:ext>
              </a:extLst>
            </p:cNvPr>
            <p:cNvGrpSpPr/>
            <p:nvPr/>
          </p:nvGrpSpPr>
          <p:grpSpPr>
            <a:xfrm>
              <a:off x="5363041" y="3795095"/>
              <a:ext cx="687727" cy="797763"/>
              <a:chOff x="4295594" y="1594238"/>
              <a:chExt cx="2746140" cy="3185521"/>
            </a:xfrm>
          </p:grpSpPr>
          <p:sp>
            <p:nvSpPr>
              <p:cNvPr id="624" name="六角形 623">
                <a:extLst>
                  <a:ext uri="{FF2B5EF4-FFF2-40B4-BE49-F238E27FC236}">
                    <a16:creationId xmlns:a16="http://schemas.microsoft.com/office/drawing/2014/main" id="{449F4533-BF17-4C00-A6CD-45FD7B9E4839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5" name="フリーフォーム: 図形 624">
                <a:extLst>
                  <a:ext uri="{FF2B5EF4-FFF2-40B4-BE49-F238E27FC236}">
                    <a16:creationId xmlns:a16="http://schemas.microsoft.com/office/drawing/2014/main" id="{D7360F97-FA41-4129-94C2-FE0C79491852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フリーフォーム: 図形 625">
                <a:extLst>
                  <a:ext uri="{FF2B5EF4-FFF2-40B4-BE49-F238E27FC236}">
                    <a16:creationId xmlns:a16="http://schemas.microsoft.com/office/drawing/2014/main" id="{B9F3744B-3B99-4A79-B8E1-E213347E9877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5" name="グループ化 504">
              <a:extLst>
                <a:ext uri="{FF2B5EF4-FFF2-40B4-BE49-F238E27FC236}">
                  <a16:creationId xmlns:a16="http://schemas.microsoft.com/office/drawing/2014/main" id="{C7B9E0A9-3CED-4246-89F7-D130F2633B13}"/>
                </a:ext>
              </a:extLst>
            </p:cNvPr>
            <p:cNvGrpSpPr/>
            <p:nvPr/>
          </p:nvGrpSpPr>
          <p:grpSpPr>
            <a:xfrm>
              <a:off x="5760348" y="3976513"/>
              <a:ext cx="687727" cy="797763"/>
              <a:chOff x="4295594" y="1594238"/>
              <a:chExt cx="2746140" cy="3185521"/>
            </a:xfrm>
          </p:grpSpPr>
          <p:sp>
            <p:nvSpPr>
              <p:cNvPr id="621" name="六角形 620">
                <a:extLst>
                  <a:ext uri="{FF2B5EF4-FFF2-40B4-BE49-F238E27FC236}">
                    <a16:creationId xmlns:a16="http://schemas.microsoft.com/office/drawing/2014/main" id="{6AC477B7-C7E8-4822-9452-E2C7A83E34D9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2" name="フリーフォーム: 図形 621">
                <a:extLst>
                  <a:ext uri="{FF2B5EF4-FFF2-40B4-BE49-F238E27FC236}">
                    <a16:creationId xmlns:a16="http://schemas.microsoft.com/office/drawing/2014/main" id="{9E1409F6-5FEC-460B-8451-DAA9D99D0D3B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3" name="フリーフォーム: 図形 622">
                <a:extLst>
                  <a:ext uri="{FF2B5EF4-FFF2-40B4-BE49-F238E27FC236}">
                    <a16:creationId xmlns:a16="http://schemas.microsoft.com/office/drawing/2014/main" id="{A9769D28-4270-4D9C-85CC-B6D6903EB35B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6" name="グループ化 505">
              <a:extLst>
                <a:ext uri="{FF2B5EF4-FFF2-40B4-BE49-F238E27FC236}">
                  <a16:creationId xmlns:a16="http://schemas.microsoft.com/office/drawing/2014/main" id="{59A8DB87-2FA0-4D20-B195-B8FFC94E0311}"/>
                </a:ext>
              </a:extLst>
            </p:cNvPr>
            <p:cNvGrpSpPr/>
            <p:nvPr/>
          </p:nvGrpSpPr>
          <p:grpSpPr>
            <a:xfrm>
              <a:off x="6169923" y="4119388"/>
              <a:ext cx="687727" cy="797763"/>
              <a:chOff x="4295594" y="1594238"/>
              <a:chExt cx="2746140" cy="3185521"/>
            </a:xfrm>
          </p:grpSpPr>
          <p:sp>
            <p:nvSpPr>
              <p:cNvPr id="618" name="六角形 617">
                <a:extLst>
                  <a:ext uri="{FF2B5EF4-FFF2-40B4-BE49-F238E27FC236}">
                    <a16:creationId xmlns:a16="http://schemas.microsoft.com/office/drawing/2014/main" id="{9BA585BB-1599-4D77-8695-BA20D2E95F36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9" name="フリーフォーム: 図形 618">
                <a:extLst>
                  <a:ext uri="{FF2B5EF4-FFF2-40B4-BE49-F238E27FC236}">
                    <a16:creationId xmlns:a16="http://schemas.microsoft.com/office/drawing/2014/main" id="{B05028C8-0705-4F45-A911-F3AA2826B279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0" name="フリーフォーム: 図形 619">
                <a:extLst>
                  <a:ext uri="{FF2B5EF4-FFF2-40B4-BE49-F238E27FC236}">
                    <a16:creationId xmlns:a16="http://schemas.microsoft.com/office/drawing/2014/main" id="{A61E3F9F-9727-4848-8271-D3C35126FE75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6" name="グループ化 535">
              <a:extLst>
                <a:ext uri="{FF2B5EF4-FFF2-40B4-BE49-F238E27FC236}">
                  <a16:creationId xmlns:a16="http://schemas.microsoft.com/office/drawing/2014/main" id="{3DC5B721-2AE0-4B7D-9C05-979274298C9B}"/>
                </a:ext>
              </a:extLst>
            </p:cNvPr>
            <p:cNvGrpSpPr/>
            <p:nvPr/>
          </p:nvGrpSpPr>
          <p:grpSpPr>
            <a:xfrm>
              <a:off x="5401141" y="3290270"/>
              <a:ext cx="687727" cy="797763"/>
              <a:chOff x="4295594" y="1594238"/>
              <a:chExt cx="2746140" cy="3185521"/>
            </a:xfrm>
          </p:grpSpPr>
          <p:sp>
            <p:nvSpPr>
              <p:cNvPr id="615" name="六角形 614">
                <a:extLst>
                  <a:ext uri="{FF2B5EF4-FFF2-40B4-BE49-F238E27FC236}">
                    <a16:creationId xmlns:a16="http://schemas.microsoft.com/office/drawing/2014/main" id="{AB349B18-CD64-4F0C-90AD-921FEEB868F5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6" name="フリーフォーム: 図形 615">
                <a:extLst>
                  <a:ext uri="{FF2B5EF4-FFF2-40B4-BE49-F238E27FC236}">
                    <a16:creationId xmlns:a16="http://schemas.microsoft.com/office/drawing/2014/main" id="{13AFFC72-D8EC-4F3D-8316-3D3FE6F51C9F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7" name="フリーフォーム: 図形 616">
                <a:extLst>
                  <a:ext uri="{FF2B5EF4-FFF2-40B4-BE49-F238E27FC236}">
                    <a16:creationId xmlns:a16="http://schemas.microsoft.com/office/drawing/2014/main" id="{2C5DC42E-5207-473E-8169-1CBB8FF078CB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7" name="グループ化 536">
              <a:extLst>
                <a:ext uri="{FF2B5EF4-FFF2-40B4-BE49-F238E27FC236}">
                  <a16:creationId xmlns:a16="http://schemas.microsoft.com/office/drawing/2014/main" id="{C5F6D8D5-57FC-45C5-B467-97E6C8FCEEF7}"/>
                </a:ext>
              </a:extLst>
            </p:cNvPr>
            <p:cNvGrpSpPr/>
            <p:nvPr/>
          </p:nvGrpSpPr>
          <p:grpSpPr>
            <a:xfrm>
              <a:off x="5760348" y="3452638"/>
              <a:ext cx="687727" cy="797763"/>
              <a:chOff x="4295594" y="1594238"/>
              <a:chExt cx="2746140" cy="3185521"/>
            </a:xfrm>
          </p:grpSpPr>
          <p:sp>
            <p:nvSpPr>
              <p:cNvPr id="571" name="六角形 570">
                <a:extLst>
                  <a:ext uri="{FF2B5EF4-FFF2-40B4-BE49-F238E27FC236}">
                    <a16:creationId xmlns:a16="http://schemas.microsoft.com/office/drawing/2014/main" id="{A4A4E680-80AE-4A46-95D3-E25AB8145A74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2" name="フリーフォーム: 図形 571">
                <a:extLst>
                  <a:ext uri="{FF2B5EF4-FFF2-40B4-BE49-F238E27FC236}">
                    <a16:creationId xmlns:a16="http://schemas.microsoft.com/office/drawing/2014/main" id="{FF15CD8B-702A-41E3-9D29-0C44C1DA6E4C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4" name="フリーフォーム: 図形 613">
                <a:extLst>
                  <a:ext uri="{FF2B5EF4-FFF2-40B4-BE49-F238E27FC236}">
                    <a16:creationId xmlns:a16="http://schemas.microsoft.com/office/drawing/2014/main" id="{A44D77CE-79CE-48BE-A6A7-B83E7B9925ED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8" name="グループ化 537">
              <a:extLst>
                <a:ext uri="{FF2B5EF4-FFF2-40B4-BE49-F238E27FC236}">
                  <a16:creationId xmlns:a16="http://schemas.microsoft.com/office/drawing/2014/main" id="{B22701B4-A7BC-4048-9998-106C2566B237}"/>
                </a:ext>
              </a:extLst>
            </p:cNvPr>
            <p:cNvGrpSpPr/>
            <p:nvPr/>
          </p:nvGrpSpPr>
          <p:grpSpPr>
            <a:xfrm>
              <a:off x="6198441" y="3595513"/>
              <a:ext cx="687727" cy="797763"/>
              <a:chOff x="4295594" y="1594238"/>
              <a:chExt cx="2746140" cy="3185521"/>
            </a:xfrm>
          </p:grpSpPr>
          <p:sp>
            <p:nvSpPr>
              <p:cNvPr id="556" name="六角形 555">
                <a:extLst>
                  <a:ext uri="{FF2B5EF4-FFF2-40B4-BE49-F238E27FC236}">
                    <a16:creationId xmlns:a16="http://schemas.microsoft.com/office/drawing/2014/main" id="{7646AB3E-9351-42E2-A01C-BC2EE64616DA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9" name="フリーフォーム: 図形 568">
                <a:extLst>
                  <a:ext uri="{FF2B5EF4-FFF2-40B4-BE49-F238E27FC236}">
                    <a16:creationId xmlns:a16="http://schemas.microsoft.com/office/drawing/2014/main" id="{7434F554-4E47-4D2B-AC71-DAEA6E8DC369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0" name="フリーフォーム: 図形 569">
                <a:extLst>
                  <a:ext uri="{FF2B5EF4-FFF2-40B4-BE49-F238E27FC236}">
                    <a16:creationId xmlns:a16="http://schemas.microsoft.com/office/drawing/2014/main" id="{F7833693-6131-418A-B769-85B76CB6B9F0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9" name="グループ化 538">
              <a:extLst>
                <a:ext uri="{FF2B5EF4-FFF2-40B4-BE49-F238E27FC236}">
                  <a16:creationId xmlns:a16="http://schemas.microsoft.com/office/drawing/2014/main" id="{2EE11268-4459-4D5F-90EB-60C2D38846CB}"/>
                </a:ext>
              </a:extLst>
            </p:cNvPr>
            <p:cNvGrpSpPr/>
            <p:nvPr/>
          </p:nvGrpSpPr>
          <p:grpSpPr>
            <a:xfrm>
              <a:off x="5807973" y="2966863"/>
              <a:ext cx="687727" cy="797763"/>
              <a:chOff x="4295594" y="1594238"/>
              <a:chExt cx="2746140" cy="3185521"/>
            </a:xfrm>
          </p:grpSpPr>
          <p:sp>
            <p:nvSpPr>
              <p:cNvPr id="553" name="六角形 552">
                <a:extLst>
                  <a:ext uri="{FF2B5EF4-FFF2-40B4-BE49-F238E27FC236}">
                    <a16:creationId xmlns:a16="http://schemas.microsoft.com/office/drawing/2014/main" id="{E5CFE628-6BD7-463C-AB6B-765D6C8D9139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4" name="フリーフォーム: 図形 553">
                <a:extLst>
                  <a:ext uri="{FF2B5EF4-FFF2-40B4-BE49-F238E27FC236}">
                    <a16:creationId xmlns:a16="http://schemas.microsoft.com/office/drawing/2014/main" id="{B24F5691-4B3C-4AF7-9FAD-79BBFCC05D52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5" name="フリーフォーム: 図形 554">
                <a:extLst>
                  <a:ext uri="{FF2B5EF4-FFF2-40B4-BE49-F238E27FC236}">
                    <a16:creationId xmlns:a16="http://schemas.microsoft.com/office/drawing/2014/main" id="{7BB62AB9-0686-4EFD-98DD-CF1736F72C46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0" name="グループ化 539">
              <a:extLst>
                <a:ext uri="{FF2B5EF4-FFF2-40B4-BE49-F238E27FC236}">
                  <a16:creationId xmlns:a16="http://schemas.microsoft.com/office/drawing/2014/main" id="{CAC0C479-A51D-4D83-8E4E-17D5BBBB3757}"/>
                </a:ext>
              </a:extLst>
            </p:cNvPr>
            <p:cNvGrpSpPr/>
            <p:nvPr/>
          </p:nvGrpSpPr>
          <p:grpSpPr>
            <a:xfrm>
              <a:off x="6588966" y="4290838"/>
              <a:ext cx="687727" cy="797763"/>
              <a:chOff x="4295594" y="1594238"/>
              <a:chExt cx="2746140" cy="3185521"/>
            </a:xfrm>
          </p:grpSpPr>
          <p:sp>
            <p:nvSpPr>
              <p:cNvPr id="541" name="六角形 540">
                <a:extLst>
                  <a:ext uri="{FF2B5EF4-FFF2-40B4-BE49-F238E27FC236}">
                    <a16:creationId xmlns:a16="http://schemas.microsoft.com/office/drawing/2014/main" id="{88186F4B-79CD-45BC-84D3-EA8E9A307CD7}"/>
                  </a:ext>
                </a:extLst>
              </p:cNvPr>
              <p:cNvSpPr/>
              <p:nvPr/>
            </p:nvSpPr>
            <p:spPr>
              <a:xfrm rot="5400000">
                <a:off x="4075904" y="1813928"/>
                <a:ext cx="3185520" cy="2746140"/>
              </a:xfrm>
              <a:prstGeom prst="hexagon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2" name="フリーフォーム: 図形 541">
                <a:extLst>
                  <a:ext uri="{FF2B5EF4-FFF2-40B4-BE49-F238E27FC236}">
                    <a16:creationId xmlns:a16="http://schemas.microsoft.com/office/drawing/2014/main" id="{F3E05F2D-E80E-40D4-BFC5-9FF9BD340D1D}"/>
                  </a:ext>
                </a:extLst>
              </p:cNvPr>
              <p:cNvSpPr/>
              <p:nvPr/>
            </p:nvSpPr>
            <p:spPr>
              <a:xfrm rot="5400000">
                <a:off x="5103410" y="2841435"/>
                <a:ext cx="2501873" cy="1374775"/>
              </a:xfrm>
              <a:custGeom>
                <a:avLst/>
                <a:gdLst>
                  <a:gd name="connsiteX0" fmla="*/ 0 w 2501873"/>
                  <a:gd name="connsiteY0" fmla="*/ 5777 h 1374775"/>
                  <a:gd name="connsiteX1" fmla="*/ 2888 w 2501873"/>
                  <a:gd name="connsiteY1" fmla="*/ 0 h 1374775"/>
                  <a:gd name="connsiteX2" fmla="*/ 1815338 w 2501873"/>
                  <a:gd name="connsiteY2" fmla="*/ 0 h 1374775"/>
                  <a:gd name="connsiteX3" fmla="*/ 2501873 w 2501873"/>
                  <a:gd name="connsiteY3" fmla="*/ 1373069 h 1374775"/>
                  <a:gd name="connsiteX4" fmla="*/ 2501020 w 2501873"/>
                  <a:gd name="connsiteY4" fmla="*/ 1374775 h 1374775"/>
                  <a:gd name="connsiteX5" fmla="*/ 682793 w 2501873"/>
                  <a:gd name="connsiteY5" fmla="*/ 1374775 h 1374775"/>
                  <a:gd name="connsiteX6" fmla="*/ 683646 w 2501873"/>
                  <a:gd name="connsiteY6" fmla="*/ 1373069 h 137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873" h="1374775">
                    <a:moveTo>
                      <a:pt x="0" y="5777"/>
                    </a:moveTo>
                    <a:lnTo>
                      <a:pt x="2888" y="0"/>
                    </a:lnTo>
                    <a:lnTo>
                      <a:pt x="1815338" y="0"/>
                    </a:lnTo>
                    <a:lnTo>
                      <a:pt x="2501873" y="1373069"/>
                    </a:lnTo>
                    <a:lnTo>
                      <a:pt x="2501020" y="1374775"/>
                    </a:lnTo>
                    <a:lnTo>
                      <a:pt x="682793" y="1374775"/>
                    </a:lnTo>
                    <a:lnTo>
                      <a:pt x="683646" y="1373069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フリーフォーム: 図形 542">
                <a:extLst>
                  <a:ext uri="{FF2B5EF4-FFF2-40B4-BE49-F238E27FC236}">
                    <a16:creationId xmlns:a16="http://schemas.microsoft.com/office/drawing/2014/main" id="{3562BE9C-BFBF-48B3-BA30-74CA74FF983F}"/>
                  </a:ext>
                </a:extLst>
              </p:cNvPr>
              <p:cNvSpPr/>
              <p:nvPr/>
            </p:nvSpPr>
            <p:spPr>
              <a:xfrm rot="5400000">
                <a:off x="4983313" y="910594"/>
                <a:ext cx="1367293" cy="2734584"/>
              </a:xfrm>
              <a:custGeom>
                <a:avLst/>
                <a:gdLst>
                  <a:gd name="connsiteX0" fmla="*/ 0 w 1367293"/>
                  <a:gd name="connsiteY0" fmla="*/ 1367292 h 2734584"/>
                  <a:gd name="connsiteX1" fmla="*/ 683647 w 1367293"/>
                  <a:gd name="connsiteY1" fmla="*/ 0 h 2734584"/>
                  <a:gd name="connsiteX2" fmla="*/ 1367293 w 1367293"/>
                  <a:gd name="connsiteY2" fmla="*/ 1367292 h 2734584"/>
                  <a:gd name="connsiteX3" fmla="*/ 683646 w 1367293"/>
                  <a:gd name="connsiteY3" fmla="*/ 2734584 h 273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7293" h="2734584">
                    <a:moveTo>
                      <a:pt x="0" y="1367292"/>
                    </a:moveTo>
                    <a:lnTo>
                      <a:pt x="683647" y="0"/>
                    </a:lnTo>
                    <a:lnTo>
                      <a:pt x="1367293" y="1367292"/>
                    </a:lnTo>
                    <a:lnTo>
                      <a:pt x="683646" y="2734584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73" name="テキスト ボックス 172">
            <a:extLst>
              <a:ext uri="{FF2B5EF4-FFF2-40B4-BE49-F238E27FC236}">
                <a16:creationId xmlns:a16="http://schemas.microsoft.com/office/drawing/2014/main" id="{FB9C7D5C-EE36-44D0-AB9E-FCC9ACEE5954}"/>
              </a:ext>
            </a:extLst>
          </p:cNvPr>
          <p:cNvSpPr txBox="1"/>
          <p:nvPr/>
        </p:nvSpPr>
        <p:spPr>
          <a:xfrm>
            <a:off x="158441" y="278570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ツリー</a:t>
            </a:r>
          </a:p>
        </p:txBody>
      </p:sp>
    </p:spTree>
    <p:extLst>
      <p:ext uri="{BB962C8B-B14F-4D97-AF65-F5344CB8AC3E}">
        <p14:creationId xmlns:p14="http://schemas.microsoft.com/office/powerpoint/2010/main" val="11071550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A4 210 x 297 mm</PresentationFormat>
  <Paragraphs>4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pptxf73_積み木ブロックと積み木ブロック図解テンプレート</dc:title>
  <dc:subject>pptxf73_積み木ブロックと積み木ブロック図解テンプレート</dc:subject>
  <dc:creator>でじけろお</dc:creator>
  <cp:lastModifiedBy/>
  <cp:revision>1</cp:revision>
  <dcterms:created xsi:type="dcterms:W3CDTF">2014-10-29T04:47:26Z</dcterms:created>
  <dcterms:modified xsi:type="dcterms:W3CDTF">2020-12-14T06:48:30Z</dcterms:modified>
  <cp:version>1</cp:version>
</cp:coreProperties>
</file>